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6858000" cy="931386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01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1199" y="151199"/>
            <a:ext cx="7343775" cy="77533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191000" y="42672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114800" y="25908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038600" y="12954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00" y="9906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934200" y="11430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400800" y="19050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19800" y="28194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72200" y="43434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486400" y="51816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8800" y="66294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876800" y="66294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581400" y="67818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05200" y="56388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600200" y="66294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28600" y="57150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286000" y="48006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148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38600" y="1219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34000" y="914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34200" y="1143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00800" y="1905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19800" y="2743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172200" y="4267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86400" y="5181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38800" y="6629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00600" y="66294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05200" y="67056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429000" y="56388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24000" y="66294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8600" y="56388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209800" y="47244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114800" y="41910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52600" y="8458200"/>
            <a:ext cx="4182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Turkey </a:t>
            </a:r>
            <a:r>
              <a:rPr lang="en-US" sz="2800" b="1"/>
              <a:t>Trot 2024 Route</a:t>
            </a:r>
            <a:endParaRPr lang="en-US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20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 snip</dc:title>
  <dc:creator>Mike Skoczek</dc:creator>
  <cp:lastModifiedBy>Tony Ploski</cp:lastModifiedBy>
  <cp:revision>3</cp:revision>
  <cp:lastPrinted>2024-11-13T21:26:13Z</cp:lastPrinted>
  <dcterms:created xsi:type="dcterms:W3CDTF">2023-11-09T16:17:56Z</dcterms:created>
  <dcterms:modified xsi:type="dcterms:W3CDTF">2024-11-13T21:27:04Z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2023-11-02T00:00:00Z</vt:filetime>
  </property>
  <property fmtid="{D5CDD505-2E9C-101B-9397-08002B2CF9AE}" pid="3" name="LastSaved">
    <vt:filetime>2023-11-09T00:00:00Z</vt:filetime>
  </property>
  <property fmtid="{D5CDD505-2E9C-101B-9397-08002B2CF9AE}" pid="4" name="Producer">
    <vt:lpwstr>Microsoft: Print To PDF</vt:lpwstr>
  </property>
</Properties>
</file>