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9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199" y="151199"/>
            <a:ext cx="7343775" cy="77533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9100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14800" y="2590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1295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990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4200" y="1143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00800" y="1905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343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5181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6781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5200" y="5638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002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600" y="5715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0" y="4800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4800" y="259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121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91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114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2743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4267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662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62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05200" y="6705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290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0" y="662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09800" y="4724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14800" y="4191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752600" y="8458200"/>
            <a:ext cx="4182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Turkey Trot 2023 Route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snip</dc:title>
  <dc:creator>Mike Skoczek</dc:creator>
  <cp:lastModifiedBy>Tony Ploski</cp:lastModifiedBy>
  <cp:revision>2</cp:revision>
  <dcterms:created xsi:type="dcterms:W3CDTF">2023-11-09T16:17:56Z</dcterms:created>
  <dcterms:modified xsi:type="dcterms:W3CDTF">2023-11-09T16:36:36Z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2023-11-02T00:00:00Z</vt:filetime>
  </property>
  <property fmtid="{D5CDD505-2E9C-101B-9397-08002B2CF9AE}" pid="3" name="LastSaved">
    <vt:filetime>2023-11-09T00:00:00Z</vt:filetime>
  </property>
  <property fmtid="{D5CDD505-2E9C-101B-9397-08002B2CF9AE}" pid="4" name="Producer">
    <vt:lpwstr>Microsoft: Print To PDF</vt:lpwstr>
  </property>
</Properties>
</file>