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0BDF-2B57-2C9B-A5AF-F65B2F2EB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1E1C9-5C06-049B-132D-A23895B66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8D07-75BF-8832-BA8B-366CA582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BE897-049E-8B25-F8F3-2CBA91AF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BCBE0-7589-69C8-A83A-6FB17B0D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8B12-8593-9AEC-CA5F-668E0D77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486F2-9DD7-B567-FF96-11A3748D7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56EC-2ECB-9D43-0FBB-8B6301E5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672F-3383-7749-5A37-8F2C7B5C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D8AA-1690-490B-CD40-CD0D0C10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4B0F3-33A6-61A3-897F-556912972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643E2-1008-74FC-8231-E9794AFF6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EF72B-2B0D-FB23-768E-8BB2088B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87EBE-3AA3-BC37-2B90-AF75A5BA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1598-3396-B7A3-E0D0-16FE3F8A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5339-207B-BE83-E2C3-8DE5F597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EBCD-402E-9018-993C-4B449DD24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CF0D-66B4-F7EC-FF6B-397B3360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77ACC-5693-B2B7-A0EB-C6CF38FE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66F7-8A13-AA56-473C-2206F05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8B64-82D7-9C43-78D5-676EC997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0D8B6-41CA-F722-1868-F89897B6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91F2-FE05-5B82-BBA1-A3DCE438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4861-7E33-C7AB-F9EC-796D2B223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66BE4-C910-757B-3397-76F80BAC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62B6-0842-806A-A013-9EAB755A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9169-82C3-8C13-5277-D2242AA9E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5BC45-6273-86F2-8526-31FABE6B8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0627A-5222-3846-BF83-A06D65D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226CC-7946-2041-D533-9771971A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881E0-491B-1935-D499-58DD4C9B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C467-C52C-7118-1B69-94621DFC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B815-4E12-1312-D0BD-855DD55E2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DB041-BEB0-2D25-F44B-368AA0BC2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A872A-224B-ECBD-21E1-6ABBF5152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66AF9-D69A-83A3-2CF0-DCCDD02E1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2CC63-5842-C540-96F3-414AEC52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2C518-DFEE-682A-3254-B8210644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E6602-F857-C789-AD1C-4A7F2C48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A874-1EA1-F81E-223C-9CEDACED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0F47E-32B4-004A-0732-739E1947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A28AB-7C53-14C2-598C-E31F15F9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E770-CC75-59C8-CE77-9D3C58A9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C9AB8-BA91-A1F1-75DF-F8B58193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0B211-6425-9817-F55E-1F72D57E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B6D69-0411-0AE7-C1CF-04E71705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1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C684-D2DF-D8A4-2559-E9A85AD8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5167-E469-C5BE-99E8-51C09BAD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ECADE-5A5D-11C6-242B-C6561FEB9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C4C3E-F4D4-DFB9-6686-78AB85A1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BA833-52F0-4DB2-E321-9682A1A5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7DCAE-42A4-3099-1AAC-3482328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44B1-1496-53A2-325E-DA706590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0BC3A-B265-548E-DC29-42F51DED1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4C161-48B6-A96E-D7E3-DFB0857A4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44FDC-4513-15CF-02F5-4868EA31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11346-4F89-5DEE-15CC-3040123C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A408A-53DD-1E6B-9A7E-D2CE523E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3341A-B00E-6BCB-6F0E-DA3A1DA7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1C96E-EF38-90ED-789E-29209174C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F89C5-0844-70D3-86DD-D86BD666A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E7308-EB3A-4624-BF3B-439B81C6819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2CC0-C3CF-C331-A0BB-7EBDDECE0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7874-82F5-849D-7229-AC70F51EB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ADA93-BDB7-4FC3-93C3-F76FF0B7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a town&#10;&#10;AI-generated content may be incorrect.">
            <a:extLst>
              <a:ext uri="{FF2B5EF4-FFF2-40B4-BE49-F238E27FC236}">
                <a16:creationId xmlns:a16="http://schemas.microsoft.com/office/drawing/2014/main" id="{AF0434CF-384F-4DF9-42F9-EECAB35C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76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21E28-8240-F2EA-5E56-A477F5AF5ED8}"/>
              </a:ext>
            </a:extLst>
          </p:cNvPr>
          <p:cNvSpPr txBox="1"/>
          <p:nvPr/>
        </p:nvSpPr>
        <p:spPr>
          <a:xfrm>
            <a:off x="4385187" y="1022555"/>
            <a:ext cx="599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TVARC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E5341-B775-C8CB-A88D-CCCBB108E40E}"/>
              </a:ext>
            </a:extLst>
          </p:cNvPr>
          <p:cNvSpPr txBox="1"/>
          <p:nvPr/>
        </p:nvSpPr>
        <p:spPr>
          <a:xfrm>
            <a:off x="7246374" y="5997677"/>
            <a:ext cx="2949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---------------PARKING----------------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47655-F2B4-E902-EADB-948F35C122B5}"/>
              </a:ext>
            </a:extLst>
          </p:cNvPr>
          <p:cNvSpPr txBox="1"/>
          <p:nvPr/>
        </p:nvSpPr>
        <p:spPr>
          <a:xfrm>
            <a:off x="6096000" y="5004619"/>
            <a:ext cx="55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MAIN</a:t>
            </a:r>
          </a:p>
          <a:p>
            <a:r>
              <a:rPr lang="en-US" sz="1200" dirty="0">
                <a:solidFill>
                  <a:srgbClr val="FFFF00"/>
                </a:solidFill>
              </a:rPr>
              <a:t>GATE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25BC8-967A-D1A4-F9C9-E753BE9165D0}"/>
              </a:ext>
            </a:extLst>
          </p:cNvPr>
          <p:cNvSpPr txBox="1"/>
          <p:nvPr/>
        </p:nvSpPr>
        <p:spPr>
          <a:xfrm>
            <a:off x="3057833" y="639097"/>
            <a:ext cx="1120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BATHROOM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94C5E6-96B4-D911-4C3F-251BAAFBEC79}"/>
              </a:ext>
            </a:extLst>
          </p:cNvPr>
          <p:cNvCxnSpPr>
            <a:stCxn id="7" idx="3"/>
          </p:cNvCxnSpPr>
          <p:nvPr/>
        </p:nvCxnSpPr>
        <p:spPr>
          <a:xfrm flipV="1">
            <a:off x="4178710" y="792985"/>
            <a:ext cx="206477" cy="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6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Briggs</dc:creator>
  <cp:lastModifiedBy>George Briggs</cp:lastModifiedBy>
  <cp:revision>1</cp:revision>
  <dcterms:created xsi:type="dcterms:W3CDTF">2025-02-06T21:05:16Z</dcterms:created>
  <dcterms:modified xsi:type="dcterms:W3CDTF">2025-02-06T21:17:34Z</dcterms:modified>
</cp:coreProperties>
</file>