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57" r:id="rId5"/>
    <p:sldId id="258" r:id="rId6"/>
    <p:sldId id="259" r:id="rId7"/>
    <p:sldId id="264" r:id="rId8"/>
    <p:sldId id="262" r:id="rId9"/>
    <p:sldId id="266" r:id="rId1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ADD0-E6F2-4F21-BC78-7A6757618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067DC-993A-4B08-BFBB-89DE98747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22816-9A3F-4489-B235-07549A82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9812-16CA-492F-B0C6-22F3CE13EC7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A33B5-956E-4C26-AEAE-CD7D8393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E8444-C6D4-43AD-B466-04ACD7F3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119-33F6-4D31-BFE2-3A18C80B3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5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BD44-4E8C-4BE2-B645-F15F64DBA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AC6B5-A105-4761-84F7-D11C50D3B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33697-8D38-4D52-872A-939F6783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9812-16CA-492F-B0C6-22F3CE13EC7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8AF17-C40B-4A09-B806-B1EB9320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036B-E0C4-462A-AFA2-D408C1BD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119-33F6-4D31-BFE2-3A18C80B3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1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F897A-6962-4930-BD25-C188DF41C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8E3BF-28A6-46DB-8876-923EAF479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6F5DD-692C-435B-8C46-EE74C528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9812-16CA-492F-B0C6-22F3CE13EC7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23DC-25C7-4D96-9D4E-45DED7CF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A03C3-4CD9-47CC-B34E-408B9729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119-33F6-4D31-BFE2-3A18C80B3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5931-15A4-472B-93CB-938F7DAD5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F2C9D-5088-420C-A7E1-1F6551250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2825C-D6EC-4380-A1D5-A4B4A88C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9812-16CA-492F-B0C6-22F3CE13EC7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BE8A0-BFCF-4D6F-8E4B-BEF987BC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D8FF8-4AB7-4796-9519-4CBBAFE6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119-33F6-4D31-BFE2-3A18C80B3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7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BE59-6C17-43FD-A101-DF00A8BE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26C15-142C-46CD-97F0-2C1172BF9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E8311-369B-4F20-B789-0057407E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9812-16CA-492F-B0C6-22F3CE13EC7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09167-7002-4EFA-BA07-DCEDE59E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B8A60-FEC5-425A-8B32-FF526A53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119-33F6-4D31-BFE2-3A18C80B3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6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F99C8-ED60-4185-8752-4E9970B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13CA3-BFC3-47A8-A6AB-C67ACEE51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82C58-C86E-4012-9ABE-08A3CD9C9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F140E-65C7-4EA4-B1B3-80281422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9812-16CA-492F-B0C6-22F3CE13EC7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79922-88A7-4A5B-B2CD-88FC74A8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4B66C-346A-47B8-9E0E-364C2A2B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119-33F6-4D31-BFE2-3A18C80B3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1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A423-A6BC-428B-8440-E0D092E5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0B0AD-A972-4EFD-9496-06E7730C3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2C227-EA25-4CA0-85B0-E8B5CAA44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A9BFF-BBD5-44E9-B469-FB6FFC770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409C1-7F75-47C4-9D90-DFEC658E9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A9E01C-16BD-4997-B765-7C8A84216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9812-16CA-492F-B0C6-22F3CE13EC7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BCD4-9F40-4DA2-9AC7-BB200C5C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20CA15-2E07-4B15-AC4F-FCB0FB83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119-33F6-4D31-BFE2-3A18C80B3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E1B2-EF3B-491B-84ED-E9C368DB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0B01C-700F-480B-A973-18DA6C48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9812-16CA-492F-B0C6-22F3CE13EC7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45A6D-F06A-4BB7-B9AB-9EF5775B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5F17F-6908-4A19-9C1B-1AB0B1BF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119-33F6-4D31-BFE2-3A18C80B3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6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1E19F-EFA6-43C2-A319-96EB420C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9812-16CA-492F-B0C6-22F3CE13EC7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353D9B-6021-453A-BA90-7184A452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0677D-0C7D-40BF-911E-68695462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119-33F6-4D31-BFE2-3A18C80B3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2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188E-EA58-4985-9410-29EFB84E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E671E-42B6-4C45-9E5A-671464ED1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B2465-6D45-491B-8536-8CE7AB37F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07E9E-98D7-4D75-B5BE-1A9039CB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9812-16CA-492F-B0C6-22F3CE13EC7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BB956-06B2-4584-ABF9-D276FA56E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9B10D-2EFE-4329-9436-DA982C2B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119-33F6-4D31-BFE2-3A18C80B3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3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060BE-1549-45C2-B97C-D6F61FE6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E7538-E365-4ACD-9DEC-B2F9661E9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32363-B702-4903-A743-EDCB9654B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9DCD8-C265-4B23-9B20-38F811A20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9812-16CA-492F-B0C6-22F3CE13EC7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E09C7-306F-4C70-8F0F-B7874CE76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E52C4-5357-4994-AAB9-54EE6A8A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4119-33F6-4D31-BFE2-3A18C80B3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6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116891-6590-47AA-80CE-9BE2EF68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A3854-2885-447E-965B-12B8D3535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1A172-0FAE-42EA-94A5-6F5F55D27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9812-16CA-492F-B0C6-22F3CE13EC7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6DEE1-BECE-43D8-8033-5827B724C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8F850-B0B3-4A4F-969C-F588C3154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4119-33F6-4D31-BFE2-3A18C80B3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D94FFD-9C53-4532-8138-1EDA7854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374"/>
            <a:ext cx="10515600" cy="56214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HOLIDAY PARTY SIGNUP VIA PUNCHBOWL</a:t>
            </a:r>
          </a:p>
        </p:txBody>
      </p:sp>
      <p:pic>
        <p:nvPicPr>
          <p:cNvPr id="6" name="Content Placeholder 5" descr="A screenshot of a website&#10;&#10;Description automatically generated">
            <a:extLst>
              <a:ext uri="{FF2B5EF4-FFF2-40B4-BE49-F238E27FC236}">
                <a16:creationId xmlns:a16="http://schemas.microsoft.com/office/drawing/2014/main" id="{7F6AD5A2-E186-B91F-1135-50497B4DD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45" y="734518"/>
            <a:ext cx="8276513" cy="601585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6422FD-05C4-8045-C101-F1A96E8042E7}"/>
              </a:ext>
            </a:extLst>
          </p:cNvPr>
          <p:cNvSpPr txBox="1"/>
          <p:nvPr/>
        </p:nvSpPr>
        <p:spPr>
          <a:xfrm>
            <a:off x="6477712" y="1350235"/>
            <a:ext cx="1034041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658A468-415A-1426-BC5A-510613084E8A}"/>
              </a:ext>
            </a:extLst>
          </p:cNvPr>
          <p:cNvSpPr/>
          <p:nvPr/>
        </p:nvSpPr>
        <p:spPr>
          <a:xfrm>
            <a:off x="6821679" y="813936"/>
            <a:ext cx="346105" cy="4894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2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9D64E95D-CCF9-420A-1FF2-06B1FB1FD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51" y="0"/>
            <a:ext cx="8344498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00B6253-093F-2C4E-67EA-DD481D061EB7}"/>
              </a:ext>
            </a:extLst>
          </p:cNvPr>
          <p:cNvSpPr/>
          <p:nvPr/>
        </p:nvSpPr>
        <p:spPr>
          <a:xfrm>
            <a:off x="6007693" y="1060952"/>
            <a:ext cx="623843" cy="2721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0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D94FFD-9C53-4532-8138-1EDA7854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374"/>
            <a:ext cx="10515600" cy="56214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HOLIDAY PARTY SIGNUP VIA PUNCHBOWL</a:t>
            </a:r>
          </a:p>
        </p:txBody>
      </p:sp>
      <p:pic>
        <p:nvPicPr>
          <p:cNvPr id="7" name="Content Placeholder 6" descr="A sign up below with text&#10;&#10;Description automatically generated">
            <a:extLst>
              <a:ext uri="{FF2B5EF4-FFF2-40B4-BE49-F238E27FC236}">
                <a16:creationId xmlns:a16="http://schemas.microsoft.com/office/drawing/2014/main" id="{805A4D53-73AB-2A07-8331-41A753560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8" y="1235413"/>
            <a:ext cx="10905767" cy="462063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51281B-3D03-CC60-8E61-A87420A60B57}"/>
              </a:ext>
            </a:extLst>
          </p:cNvPr>
          <p:cNvSpPr txBox="1"/>
          <p:nvPr/>
        </p:nvSpPr>
        <p:spPr>
          <a:xfrm>
            <a:off x="3647872" y="4893013"/>
            <a:ext cx="4893013" cy="6809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9E59A09-0403-CE46-D987-61BF66CD6E6C}"/>
              </a:ext>
            </a:extLst>
          </p:cNvPr>
          <p:cNvSpPr/>
          <p:nvPr/>
        </p:nvSpPr>
        <p:spPr>
          <a:xfrm>
            <a:off x="2495372" y="4991165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2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6BE520-EBE4-40F3-BC33-930F8806B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21" y="0"/>
            <a:ext cx="840235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A0384C-3638-9E98-6EC2-C4D1841CE8DA}"/>
              </a:ext>
            </a:extLst>
          </p:cNvPr>
          <p:cNvSpPr txBox="1"/>
          <p:nvPr/>
        </p:nvSpPr>
        <p:spPr>
          <a:xfrm>
            <a:off x="4597637" y="1751888"/>
            <a:ext cx="3025212" cy="6494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65E472E-E04F-F5FA-7888-75F384EE9F25}"/>
              </a:ext>
            </a:extLst>
          </p:cNvPr>
          <p:cNvSpPr/>
          <p:nvPr/>
        </p:nvSpPr>
        <p:spPr>
          <a:xfrm>
            <a:off x="3418318" y="1899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8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card&#10;&#10;Description automatically generated">
            <a:extLst>
              <a:ext uri="{FF2B5EF4-FFF2-40B4-BE49-F238E27FC236}">
                <a16:creationId xmlns:a16="http://schemas.microsoft.com/office/drawing/2014/main" id="{1C1CDF8B-23A3-5B2F-4AF6-46BADAA14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34"/>
            <a:ext cx="12192000" cy="6551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F9554F-473D-0398-8F3D-72E61EA152AC}"/>
              </a:ext>
            </a:extLst>
          </p:cNvPr>
          <p:cNvSpPr txBox="1"/>
          <p:nvPr/>
        </p:nvSpPr>
        <p:spPr>
          <a:xfrm>
            <a:off x="3939611" y="5708591"/>
            <a:ext cx="4042161" cy="5896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90DF509-C09B-6BCB-26B2-72304C2C57BC}"/>
              </a:ext>
            </a:extLst>
          </p:cNvPr>
          <p:cNvSpPr/>
          <p:nvPr/>
        </p:nvSpPr>
        <p:spPr>
          <a:xfrm>
            <a:off x="2862842" y="57953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D0D5730-3691-2462-6B8A-8D4079B3A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73" y="0"/>
            <a:ext cx="7093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0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CF16301-19FA-DC99-506D-0BB3CA72E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39" y="0"/>
            <a:ext cx="946272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479E51-1E2A-3477-A0F5-69C359A5DAEB}"/>
              </a:ext>
            </a:extLst>
          </p:cNvPr>
          <p:cNvSpPr txBox="1"/>
          <p:nvPr/>
        </p:nvSpPr>
        <p:spPr>
          <a:xfrm>
            <a:off x="6862273" y="2486826"/>
            <a:ext cx="3085032" cy="10938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A787A52-EAE9-3226-EA53-1127253B369F}"/>
              </a:ext>
            </a:extLst>
          </p:cNvPr>
          <p:cNvSpPr/>
          <p:nvPr/>
        </p:nvSpPr>
        <p:spPr>
          <a:xfrm>
            <a:off x="5776957" y="28183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1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E61B5DA-FA7C-DBD1-97B9-EFC4E1A3D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69" y="28688"/>
            <a:ext cx="9116226" cy="680062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0FE6610-7FF8-4FDA-6991-3DE44FD960EB}"/>
              </a:ext>
            </a:extLst>
          </p:cNvPr>
          <p:cNvSpPr/>
          <p:nvPr/>
        </p:nvSpPr>
        <p:spPr>
          <a:xfrm>
            <a:off x="2837204" y="1751888"/>
            <a:ext cx="914400" cy="3657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1605D6-03E7-DCCE-4FD5-93614063DCA3}"/>
              </a:ext>
            </a:extLst>
          </p:cNvPr>
          <p:cNvSpPr txBox="1"/>
          <p:nvPr/>
        </p:nvSpPr>
        <p:spPr>
          <a:xfrm>
            <a:off x="9036996" y="1624519"/>
            <a:ext cx="1400783" cy="5642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64B41-7CDF-5465-5820-B1842E1258AF}"/>
              </a:ext>
            </a:extLst>
          </p:cNvPr>
          <p:cNvSpPr txBox="1"/>
          <p:nvPr/>
        </p:nvSpPr>
        <p:spPr>
          <a:xfrm>
            <a:off x="674405" y="1751888"/>
            <a:ext cx="2078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your name.</a:t>
            </a:r>
          </a:p>
          <a:p>
            <a:r>
              <a:rPr lang="en-US" dirty="0"/>
              <a:t>Then click “I’ll bring this.”</a:t>
            </a:r>
          </a:p>
        </p:txBody>
      </p:sp>
    </p:spTree>
    <p:extLst>
      <p:ext uri="{BB962C8B-B14F-4D97-AF65-F5344CB8AC3E}">
        <p14:creationId xmlns:p14="http://schemas.microsoft.com/office/powerpoint/2010/main" val="2547299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76223-9D38-B876-C8FD-E32E3C19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42" y="236938"/>
            <a:ext cx="10515600" cy="728737"/>
          </a:xfrm>
        </p:spPr>
        <p:txBody>
          <a:bodyPr/>
          <a:lstStyle/>
          <a:p>
            <a:pPr algn="ctr"/>
            <a:r>
              <a:rPr lang="en-US" dirty="0"/>
              <a:t>POTLUCK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F77B2-F56F-4C97-B119-E14DFFC53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742" y="1150781"/>
            <a:ext cx="10515600" cy="5367731"/>
          </a:xfrm>
        </p:spPr>
        <p:txBody>
          <a:bodyPr>
            <a:noAutofit/>
          </a:bodyPr>
          <a:lstStyle/>
          <a:p>
            <a:r>
              <a:rPr lang="en-US" dirty="0"/>
              <a:t>Dressing / stuffing (6, each bring enough for 15)</a:t>
            </a:r>
          </a:p>
          <a:p>
            <a:r>
              <a:rPr lang="en-US" dirty="0"/>
              <a:t>Soda / pop (4, each bring 3 2-liter bottles)</a:t>
            </a:r>
          </a:p>
          <a:p>
            <a:r>
              <a:rPr lang="en-US" dirty="0"/>
              <a:t>Vegetables (green beans, corn, etc.) (6, each bring enough for 15)</a:t>
            </a:r>
          </a:p>
          <a:p>
            <a:r>
              <a:rPr lang="en-US" dirty="0"/>
              <a:t>Potatoes (mashed with gravy, sweet, scalloped, au gratin, etc.) (6, each bring enough for 15)</a:t>
            </a:r>
          </a:p>
          <a:p>
            <a:r>
              <a:rPr lang="en-US" dirty="0"/>
              <a:t>Desserts (cookies, pies, brownies, cakes, bars, etc.) (4, each bring enough for 24)</a:t>
            </a:r>
          </a:p>
          <a:p>
            <a:r>
              <a:rPr lang="en-US" dirty="0"/>
              <a:t>Salads (tossed, pasta, </a:t>
            </a:r>
            <a:r>
              <a:rPr lang="en-US" dirty="0" err="1"/>
              <a:t>jello</a:t>
            </a:r>
            <a:r>
              <a:rPr lang="en-US" dirty="0"/>
              <a:t>, broccoli, etc.) (6, each bring enough for 15)</a:t>
            </a:r>
          </a:p>
          <a:p>
            <a:r>
              <a:rPr lang="en-US" dirty="0"/>
              <a:t>Dinner rolls (4, each bring enough for 24)</a:t>
            </a:r>
          </a:p>
          <a:p>
            <a:r>
              <a:rPr lang="en-US" dirty="0"/>
              <a:t>Cranberry sauce (jelly or berry) (3, each bring enough for 24)</a:t>
            </a:r>
          </a:p>
        </p:txBody>
      </p:sp>
    </p:spTree>
    <p:extLst>
      <p:ext uri="{BB962C8B-B14F-4D97-AF65-F5344CB8AC3E}">
        <p14:creationId xmlns:p14="http://schemas.microsoft.com/office/powerpoint/2010/main" val="208702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160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HOLIDAY PARTY SIGNUP VIA PUNCHBOWL</vt:lpstr>
      <vt:lpstr>PowerPoint Presentation</vt:lpstr>
      <vt:lpstr>HOLIDAY PARTY SIGNUP VIA PUNCHBOWL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POTLUCK CATEGORIES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HOLIDAY PARTY SIGNUP VIA PUNCHBOWL</dc:title>
  <dc:creator>George Briggs</dc:creator>
  <cp:lastModifiedBy>George Briggs</cp:lastModifiedBy>
  <cp:revision>14</cp:revision>
  <cp:lastPrinted>2023-11-15T01:47:23Z</cp:lastPrinted>
  <dcterms:created xsi:type="dcterms:W3CDTF">2019-11-14T23:08:21Z</dcterms:created>
  <dcterms:modified xsi:type="dcterms:W3CDTF">2023-11-16T15:14:48Z</dcterms:modified>
</cp:coreProperties>
</file>