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4F724-6E66-B82A-394B-A33D2C738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873F9B-0C51-0601-6E7E-4608C9F2B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DF6D1-ECE3-5F56-EBBF-35087964C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0B93-0F24-8B49-BB14-F20280B893B2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83E3C-13CA-68C1-C1B4-FFC7C282E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B9A45-146F-42C5-6FEA-90CB395BA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F5E8-9B4E-5C4D-8436-B4CF6F1BC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7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6157F-F307-F6E4-3F9F-E35B8DB1D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7B58D4-4E42-66C0-8B1C-6B5F08696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67322-39C6-BFC7-6393-54158CC6C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0B93-0F24-8B49-BB14-F20280B893B2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C44FC-049C-BDA6-D24D-1C9B9BDD3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73BBC-C450-77D2-4090-2693A8A32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F5E8-9B4E-5C4D-8436-B4CF6F1BC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8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367302-26EC-9B41-7732-A05BE8EA7D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BFBF3A-2DE7-26EB-21B2-F03A8AA03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B217A-1EE0-995F-A091-4808A20C4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0B93-0F24-8B49-BB14-F20280B893B2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020A8-2968-FDC3-329F-2D2B32125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DF91D-5FBA-3D6D-6EB1-76070BDF4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F5E8-9B4E-5C4D-8436-B4CF6F1BC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4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02EF5-677C-F3C3-A239-90CBEBA14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504A3-D950-8C16-B3AC-D726B747E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A425D-4F2B-01D5-CA7C-4C5FE5CB2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0B93-0F24-8B49-BB14-F20280B893B2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10EF2-9620-4696-02ED-2C663833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7FD73-8322-C44A-F352-A0C315007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F5E8-9B4E-5C4D-8436-B4CF6F1BC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42AB-7173-2D72-F7FE-EBC6E611A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5E6B9-6BF3-E932-D9D6-C7F11A3B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1FF41-5F93-6A23-2C48-4A370DCF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0B93-0F24-8B49-BB14-F20280B893B2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1E04C-0479-AEEB-0B02-AE859C5A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A0E52-2989-EED2-410E-5AFF9B340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F5E8-9B4E-5C4D-8436-B4CF6F1BC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1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70F9A-54DD-7268-B9FB-D7E994918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5E9A4-9A45-8717-EBB6-FFDC6B42B8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F18DB-07BC-5ABF-F2A6-851076796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6A9EC-2943-C986-1015-02899DC03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0B93-0F24-8B49-BB14-F20280B893B2}" type="datetimeFigureOut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8E722-7B7B-C2D9-DB90-5DB91A5E9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67350-D333-99D6-B281-1C11C3959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F5E8-9B4E-5C4D-8436-B4CF6F1BC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9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2C1F1-5793-B58C-B911-CE4C54058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23E46-7084-A812-23BC-055BD7C1A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92057-3D68-A95D-ED8C-D9E229187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55824E-E0E7-1FE2-9D21-96212AB337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1106E5-10E3-D420-AF3B-64722E521E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A8A980-ED23-591F-46D9-3E1E415FE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0B93-0F24-8B49-BB14-F20280B893B2}" type="datetimeFigureOut">
              <a:rPr lang="en-US" smtClean="0"/>
              <a:t>7/11/24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3BEB15-5AE9-9208-33B2-C01DEBD70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DCA49-9A92-CF42-1F18-127B62F38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F5E8-9B4E-5C4D-8436-B4CF6F1BC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4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A98D2-DD7A-F6EC-E1D0-205CEEB6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FA7E51-4EF0-F9C1-9E38-4C1EAF07F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0B93-0F24-8B49-BB14-F20280B893B2}" type="datetimeFigureOut">
              <a:rPr lang="en-US" smtClean="0"/>
              <a:t>7/11/24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394A9-55E1-3A56-8E52-CD7DF24E6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4F8A6C-6955-B349-1A86-9909849C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F5E8-9B4E-5C4D-8436-B4CF6F1BC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9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993C1A-27CC-68F8-9DAF-DB14541CF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0B93-0F24-8B49-BB14-F20280B893B2}" type="datetimeFigureOut">
              <a:rPr lang="en-US" smtClean="0"/>
              <a:t>7/11/24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550EDA-1C2D-7DB0-4700-234EB7CD4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3BEF1-02DD-9436-07B4-FF1DC340D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F5E8-9B4E-5C4D-8436-B4CF6F1BC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8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4AC22-BC86-C870-AFDA-BC59B9711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DB8E1-D8D5-B749-8C4A-D5CF38AAE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8486D-6992-5A4F-C6CF-49FFA7DED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D9403-BD98-16E0-3BAB-EDD6B0B0C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0B93-0F24-8B49-BB14-F20280B893B2}" type="datetimeFigureOut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77F39-0C2C-4A5B-614E-D3EA3D616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5A23D-D4F6-B768-BECC-34B97C45B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F5E8-9B4E-5C4D-8436-B4CF6F1BC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1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21906-C331-31D7-4213-A03A6C38D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6364F7-EC92-BABC-961F-83394DB06C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A0120-8169-88D2-C51A-666C5C6FB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28E6B-C128-9557-383C-93370C35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0B93-0F24-8B49-BB14-F20280B893B2}" type="datetimeFigureOut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4E673-A596-4D48-2605-A604D306F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E149A-A87A-BF77-8DCE-775808623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F5E8-9B4E-5C4D-8436-B4CF6F1BC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F2A827-9571-010D-372E-EB81E0404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A5368-D4C7-DDDD-608E-679FCAA79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D8BF8-D32C-E13C-FC22-215B56DAD5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510B93-0F24-8B49-BB14-F20280B893B2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2D001-5AB6-5383-61AC-9252F66D55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AE126-579A-ACE3-6544-68A8EE8A5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79F5E8-9B4E-5C4D-8436-B4CF6F1BC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6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97C305C-0E98-44D5-A930-21F23CC52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Picture 4" descr="A blue hat on a black surface&#10;&#10;Description automatically generated">
            <a:extLst>
              <a:ext uri="{FF2B5EF4-FFF2-40B4-BE49-F238E27FC236}">
                <a16:creationId xmlns:a16="http://schemas.microsoft.com/office/drawing/2014/main" id="{C0CDFE08-A91A-755A-F1F0-827B1143AB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25"/>
          <a:stretch/>
        </p:blipFill>
        <p:spPr>
          <a:xfrm rot="5400000">
            <a:off x="5715000" y="381001"/>
            <a:ext cx="6858000" cy="6096000"/>
          </a:xfrm>
          <a:prstGeom prst="rect">
            <a:avLst/>
          </a:prstGeom>
        </p:spPr>
      </p:pic>
      <p:pic>
        <p:nvPicPr>
          <p:cNvPr id="7" name="Picture 6" descr="A blue hat on a black surface&#10;&#10;Description automatically generated">
            <a:extLst>
              <a:ext uri="{FF2B5EF4-FFF2-40B4-BE49-F238E27FC236}">
                <a16:creationId xmlns:a16="http://schemas.microsoft.com/office/drawing/2014/main" id="{45462C5D-7348-3700-B050-FB4DD12602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9" r="13396"/>
          <a:stretch/>
        </p:blipFill>
        <p:spPr>
          <a:xfrm rot="5400000">
            <a:off x="-381000" y="380999"/>
            <a:ext cx="6858000" cy="6096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B3F68F-9B74-E881-8110-2364B9914CD6}"/>
              </a:ext>
            </a:extLst>
          </p:cNvPr>
          <p:cNvSpPr txBox="1"/>
          <p:nvPr/>
        </p:nvSpPr>
        <p:spPr>
          <a:xfrm>
            <a:off x="506627" y="-630195"/>
            <a:ext cx="558937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It’s Time again for a hat order</a:t>
            </a:r>
          </a:p>
        </p:txBody>
      </p:sp>
    </p:spTree>
    <p:extLst>
      <p:ext uri="{BB962C8B-B14F-4D97-AF65-F5344CB8AC3E}">
        <p14:creationId xmlns:p14="http://schemas.microsoft.com/office/powerpoint/2010/main" val="3197183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Avenir Next LT Pro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Louis Mingo</dc:creator>
  <cp:lastModifiedBy>Louis Mingo</cp:lastModifiedBy>
  <cp:revision>1</cp:revision>
  <dcterms:created xsi:type="dcterms:W3CDTF">2024-07-12T01:11:16Z</dcterms:created>
  <dcterms:modified xsi:type="dcterms:W3CDTF">2024-07-12T01:14:47Z</dcterms:modified>
</cp:coreProperties>
</file>