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FDE4-2984-4921-AE6A-7790B03A6F0B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6788-3374-4D11-B19B-18EA8BF93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54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FDE4-2984-4921-AE6A-7790B03A6F0B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6788-3374-4D11-B19B-18EA8BF93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386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FDE4-2984-4921-AE6A-7790B03A6F0B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6788-3374-4D11-B19B-18EA8BF93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132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FDE4-2984-4921-AE6A-7790B03A6F0B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6788-3374-4D11-B19B-18EA8BF93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371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FDE4-2984-4921-AE6A-7790B03A6F0B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6788-3374-4D11-B19B-18EA8BF93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430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FDE4-2984-4921-AE6A-7790B03A6F0B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6788-3374-4D11-B19B-18EA8BF93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793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FDE4-2984-4921-AE6A-7790B03A6F0B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6788-3374-4D11-B19B-18EA8BF93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64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FDE4-2984-4921-AE6A-7790B03A6F0B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6788-3374-4D11-B19B-18EA8BF93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457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FDE4-2984-4921-AE6A-7790B03A6F0B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6788-3374-4D11-B19B-18EA8BF93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63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FDE4-2984-4921-AE6A-7790B03A6F0B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6788-3374-4D11-B19B-18EA8BF93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797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FDE4-2984-4921-AE6A-7790B03A6F0B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6788-3374-4D11-B19B-18EA8BF93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2FDE4-2984-4921-AE6A-7790B03A6F0B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06788-3374-4D11-B19B-18EA8BF93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53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bryan.a.pettigrew@g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56345" y="467724"/>
            <a:ext cx="4197790" cy="2387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Bahnschrift" panose="020B0502040204020203" pitchFamily="34" charset="0"/>
              </a:rPr>
              <a:t>Net Controller Training</a:t>
            </a:r>
            <a:endParaRPr lang="en-US" dirty="0">
              <a:latin typeface="Bahnschrift" panose="020B05020402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4945" y="3230846"/>
            <a:ext cx="9475961" cy="301604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Bahnschrift" panose="020B0502040204020203" pitchFamily="34" charset="0"/>
              </a:rPr>
              <a:t>If you are interested in learning how to become a Net Control Operator, here’s your chance to learn and practice!</a:t>
            </a:r>
          </a:p>
          <a:p>
            <a:r>
              <a:rPr lang="en-US" dirty="0" smtClean="0">
                <a:latin typeface="Bahnschrift" panose="020B0502040204020203" pitchFamily="34" charset="0"/>
              </a:rPr>
              <a:t>The online class will be held on 20 March at 1900</a:t>
            </a:r>
          </a:p>
          <a:p>
            <a:r>
              <a:rPr lang="en-US" dirty="0" smtClean="0">
                <a:latin typeface="Bahnschrift" panose="020B0502040204020203" pitchFamily="34" charset="0"/>
              </a:rPr>
              <a:t>Student Practice Nets are scheduled on 25 March at 1300 on the 147.315 repeater</a:t>
            </a:r>
          </a:p>
          <a:p>
            <a:r>
              <a:rPr lang="en-US" dirty="0" smtClean="0">
                <a:latin typeface="Bahnschrift" panose="020B0502040204020203" pitchFamily="34" charset="0"/>
              </a:rPr>
              <a:t>To register for the class/net please send an email to </a:t>
            </a:r>
            <a:r>
              <a:rPr lang="en-US" dirty="0" smtClean="0">
                <a:latin typeface="Bahnschrift" panose="020B0502040204020203" pitchFamily="34" charset="0"/>
                <a:hlinkClick r:id="rId2"/>
              </a:rPr>
              <a:t>bryan.a.pettigrew@gmail.com</a:t>
            </a:r>
            <a:r>
              <a:rPr lang="en-US" dirty="0" smtClean="0">
                <a:latin typeface="Bahnschrift" panose="020B0502040204020203" pitchFamily="34" charset="0"/>
              </a:rPr>
              <a:t> by 18 March for an accurate headcount</a:t>
            </a:r>
          </a:p>
          <a:p>
            <a:r>
              <a:rPr lang="en-US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Looking for a few “</a:t>
            </a:r>
            <a:r>
              <a:rPr lang="en-US" dirty="0">
                <a:solidFill>
                  <a:srgbClr val="FF0000"/>
                </a:solidFill>
                <a:latin typeface="Bahnschrift" panose="020B0502040204020203" pitchFamily="34" charset="0"/>
              </a:rPr>
              <a:t>E</a:t>
            </a:r>
            <a:r>
              <a:rPr lang="en-US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lmer” hams for the practice nets on the 25</a:t>
            </a:r>
            <a:r>
              <a:rPr lang="en-US" baseline="30000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 to help out as well!</a:t>
            </a:r>
          </a:p>
          <a:p>
            <a:endParaRPr lang="en-US" dirty="0" smtClean="0">
              <a:latin typeface="Bahnschrift" panose="020B0502040204020203" pitchFamily="34" charset="0"/>
            </a:endParaRPr>
          </a:p>
          <a:p>
            <a:endParaRPr lang="en-US" dirty="0" smtClean="0">
              <a:latin typeface="Bahnschrift" panose="020B0502040204020203" pitchFamily="34" charset="0"/>
            </a:endParaRPr>
          </a:p>
          <a:p>
            <a:endParaRPr lang="en-US" dirty="0">
              <a:latin typeface="Bahnschrift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5150" y="467724"/>
            <a:ext cx="3543080" cy="256240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6401" y="570992"/>
            <a:ext cx="2408929" cy="2355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680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89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</vt:lpstr>
      <vt:lpstr>Calibri</vt:lpstr>
      <vt:lpstr>Calibri Light</vt:lpstr>
      <vt:lpstr>Office Theme</vt:lpstr>
      <vt:lpstr>Net Controller Training</vt:lpstr>
    </vt:vector>
  </TitlesOfParts>
  <Company>Department of Defense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Pettigrew, Bryan A (Grew) CIV JS J8 (USA)</dc:creator>
  <cp:lastModifiedBy>Pettigrew, Bryan A (Grew) CIV JS J8 (USA)</cp:lastModifiedBy>
  <cp:revision>3</cp:revision>
  <dcterms:created xsi:type="dcterms:W3CDTF">2023-03-08T18:19:17Z</dcterms:created>
  <dcterms:modified xsi:type="dcterms:W3CDTF">2023-03-08T19:05:07Z</dcterms:modified>
</cp:coreProperties>
</file>