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9" r:id="rId4"/>
    <p:sldId id="273" r:id="rId5"/>
    <p:sldId id="258" r:id="rId6"/>
    <p:sldId id="260" r:id="rId7"/>
    <p:sldId id="261" r:id="rId8"/>
    <p:sldId id="262" r:id="rId9"/>
    <p:sldId id="263" r:id="rId10"/>
    <p:sldId id="274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278C1C-F7C6-46DF-AED2-589889F68BC5}" v="4" dt="2023-01-21T13:28:11.077"/>
    <p1510:client id="{80371D30-7B4D-4DCC-91E7-E88F019025E0}" v="11" dt="2022-12-28T15:15:23.200"/>
    <p1510:client id="{85CDDF45-0CDD-4F44-B00C-77A919716A56}" v="32" dt="2022-12-27T00:18:55.916"/>
    <p1510:client id="{A638D32C-C791-4776-BCA8-A42F14BE2FE4}" v="90" dt="2022-12-26T17:54:13.655"/>
    <p1510:client id="{D6554AE4-E23C-4B4F-A2F3-E5C8DEE252D4}" v="720" dt="2022-12-26T17:40:45.2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Lane" userId="68bb83ac35f0e562" providerId="Windows Live" clId="Web-{77278C1C-F7C6-46DF-AED2-589889F68BC5}"/>
    <pc:docChg chg="modSld">
      <pc:chgData name="David Lane" userId="68bb83ac35f0e562" providerId="Windows Live" clId="Web-{77278C1C-F7C6-46DF-AED2-589889F68BC5}" dt="2023-01-21T13:28:11.077" v="3" actId="20577"/>
      <pc:docMkLst>
        <pc:docMk/>
      </pc:docMkLst>
      <pc:sldChg chg="modSp">
        <pc:chgData name="David Lane" userId="68bb83ac35f0e562" providerId="Windows Live" clId="Web-{77278C1C-F7C6-46DF-AED2-589889F68BC5}" dt="2023-01-21T13:28:01.857" v="1" actId="20577"/>
        <pc:sldMkLst>
          <pc:docMk/>
          <pc:sldMk cId="1671155656" sldId="273"/>
        </pc:sldMkLst>
        <pc:spChg chg="mod">
          <ac:chgData name="David Lane" userId="68bb83ac35f0e562" providerId="Windows Live" clId="Web-{77278C1C-F7C6-46DF-AED2-589889F68BC5}" dt="2023-01-21T13:28:01.857" v="1" actId="20577"/>
          <ac:spMkLst>
            <pc:docMk/>
            <pc:sldMk cId="1671155656" sldId="273"/>
            <ac:spMk id="3" creationId="{93FCD168-A069-ACC4-E716-9FCAA7C1CEAA}"/>
          </ac:spMkLst>
        </pc:spChg>
      </pc:sldChg>
      <pc:sldChg chg="modSp">
        <pc:chgData name="David Lane" userId="68bb83ac35f0e562" providerId="Windows Live" clId="Web-{77278C1C-F7C6-46DF-AED2-589889F68BC5}" dt="2023-01-21T13:28:11.077" v="3" actId="20577"/>
        <pc:sldMkLst>
          <pc:docMk/>
          <pc:sldMk cId="1626056239" sldId="274"/>
        </pc:sldMkLst>
        <pc:spChg chg="mod">
          <ac:chgData name="David Lane" userId="68bb83ac35f0e562" providerId="Windows Live" clId="Web-{77278C1C-F7C6-46DF-AED2-589889F68BC5}" dt="2023-01-21T13:28:11.077" v="3" actId="20577"/>
          <ac:spMkLst>
            <pc:docMk/>
            <pc:sldMk cId="1626056239" sldId="274"/>
            <ac:spMk id="3" creationId="{069F5512-8893-C208-8613-D231655917E5}"/>
          </ac:spMkLst>
        </pc:spChg>
      </pc:sldChg>
    </pc:docChg>
  </pc:docChgLst>
  <pc:docChgLst>
    <pc:chgData name="David Lane" userId="68bb83ac35f0e562" providerId="Windows Live" clId="Web-{A638D32C-C791-4776-BCA8-A42F14BE2FE4}"/>
    <pc:docChg chg="addSld delSld modSld sldOrd">
      <pc:chgData name="David Lane" userId="68bb83ac35f0e562" providerId="Windows Live" clId="Web-{A638D32C-C791-4776-BCA8-A42F14BE2FE4}" dt="2022-12-26T17:54:12.218" v="86" actId="20577"/>
      <pc:docMkLst>
        <pc:docMk/>
      </pc:docMkLst>
      <pc:sldChg chg="modSp add ord replId">
        <pc:chgData name="David Lane" userId="68bb83ac35f0e562" providerId="Windows Live" clId="Web-{A638D32C-C791-4776-BCA8-A42F14BE2FE4}" dt="2022-12-26T17:43:26.836" v="18" actId="20577"/>
        <pc:sldMkLst>
          <pc:docMk/>
          <pc:sldMk cId="4101297989" sldId="269"/>
        </pc:sldMkLst>
        <pc:spChg chg="mod">
          <ac:chgData name="David Lane" userId="68bb83ac35f0e562" providerId="Windows Live" clId="Web-{A638D32C-C791-4776-BCA8-A42F14BE2FE4}" dt="2022-12-26T17:43:26.836" v="18" actId="20577"/>
          <ac:spMkLst>
            <pc:docMk/>
            <pc:sldMk cId="4101297989" sldId="269"/>
            <ac:spMk id="3" creationId="{05FB31EF-D852-FDF0-1B93-6985543141B2}"/>
          </ac:spMkLst>
        </pc:spChg>
      </pc:sldChg>
      <pc:sldChg chg="modSp add replId">
        <pc:chgData name="David Lane" userId="68bb83ac35f0e562" providerId="Windows Live" clId="Web-{A638D32C-C791-4776-BCA8-A42F14BE2FE4}" dt="2022-12-26T17:46:14.825" v="33" actId="20577"/>
        <pc:sldMkLst>
          <pc:docMk/>
          <pc:sldMk cId="3179474841" sldId="270"/>
        </pc:sldMkLst>
        <pc:spChg chg="mod">
          <ac:chgData name="David Lane" userId="68bb83ac35f0e562" providerId="Windows Live" clId="Web-{A638D32C-C791-4776-BCA8-A42F14BE2FE4}" dt="2022-12-26T17:44:48.838" v="29" actId="20577"/>
          <ac:spMkLst>
            <pc:docMk/>
            <pc:sldMk cId="3179474841" sldId="270"/>
            <ac:spMk id="2" creationId="{30F0D075-0BC3-AAFC-8B83-664F617FCFD1}"/>
          </ac:spMkLst>
        </pc:spChg>
        <pc:spChg chg="mod">
          <ac:chgData name="David Lane" userId="68bb83ac35f0e562" providerId="Windows Live" clId="Web-{A638D32C-C791-4776-BCA8-A42F14BE2FE4}" dt="2022-12-26T17:46:14.825" v="33" actId="20577"/>
          <ac:spMkLst>
            <pc:docMk/>
            <pc:sldMk cId="3179474841" sldId="270"/>
            <ac:spMk id="3" creationId="{05FB31EF-D852-FDF0-1B93-6985543141B2}"/>
          </ac:spMkLst>
        </pc:spChg>
      </pc:sldChg>
      <pc:sldChg chg="new del">
        <pc:chgData name="David Lane" userId="68bb83ac35f0e562" providerId="Windows Live" clId="Web-{A638D32C-C791-4776-BCA8-A42F14BE2FE4}" dt="2022-12-26T17:47:20.139" v="35"/>
        <pc:sldMkLst>
          <pc:docMk/>
          <pc:sldMk cId="742498344" sldId="271"/>
        </pc:sldMkLst>
      </pc:sldChg>
      <pc:sldChg chg="modSp add replId">
        <pc:chgData name="David Lane" userId="68bb83ac35f0e562" providerId="Windows Live" clId="Web-{A638D32C-C791-4776-BCA8-A42F14BE2FE4}" dt="2022-12-26T17:53:52.499" v="81" actId="20577"/>
        <pc:sldMkLst>
          <pc:docMk/>
          <pc:sldMk cId="992459100" sldId="271"/>
        </pc:sldMkLst>
        <pc:spChg chg="mod">
          <ac:chgData name="David Lane" userId="68bb83ac35f0e562" providerId="Windows Live" clId="Web-{A638D32C-C791-4776-BCA8-A42F14BE2FE4}" dt="2022-12-26T17:47:28.046" v="37" actId="20577"/>
          <ac:spMkLst>
            <pc:docMk/>
            <pc:sldMk cId="992459100" sldId="271"/>
            <ac:spMk id="2" creationId="{30F0D075-0BC3-AAFC-8B83-664F617FCFD1}"/>
          </ac:spMkLst>
        </pc:spChg>
        <pc:spChg chg="mod">
          <ac:chgData name="David Lane" userId="68bb83ac35f0e562" providerId="Windows Live" clId="Web-{A638D32C-C791-4776-BCA8-A42F14BE2FE4}" dt="2022-12-26T17:53:52.499" v="81" actId="20577"/>
          <ac:spMkLst>
            <pc:docMk/>
            <pc:sldMk cId="992459100" sldId="271"/>
            <ac:spMk id="3" creationId="{05FB31EF-D852-FDF0-1B93-6985543141B2}"/>
          </ac:spMkLst>
        </pc:spChg>
      </pc:sldChg>
      <pc:sldChg chg="modSp add ord replId">
        <pc:chgData name="David Lane" userId="68bb83ac35f0e562" providerId="Windows Live" clId="Web-{A638D32C-C791-4776-BCA8-A42F14BE2FE4}" dt="2022-12-26T17:54:12.218" v="86" actId="20577"/>
        <pc:sldMkLst>
          <pc:docMk/>
          <pc:sldMk cId="1896601550" sldId="272"/>
        </pc:sldMkLst>
        <pc:spChg chg="mod">
          <ac:chgData name="David Lane" userId="68bb83ac35f0e562" providerId="Windows Live" clId="Web-{A638D32C-C791-4776-BCA8-A42F14BE2FE4}" dt="2022-12-26T17:54:12.218" v="86" actId="20577"/>
          <ac:spMkLst>
            <pc:docMk/>
            <pc:sldMk cId="1896601550" sldId="272"/>
            <ac:spMk id="2" creationId="{695E1C26-5F7A-D27C-2A5E-4829B57D9E9B}"/>
          </ac:spMkLst>
        </pc:spChg>
      </pc:sldChg>
    </pc:docChg>
  </pc:docChgLst>
  <pc:docChgLst>
    <pc:chgData name="David Lane" userId="68bb83ac35f0e562" providerId="Windows Live" clId="Web-{80371D30-7B4D-4DCC-91E7-E88F019025E0}"/>
    <pc:docChg chg="addSld modSld">
      <pc:chgData name="David Lane" userId="68bb83ac35f0e562" providerId="Windows Live" clId="Web-{80371D30-7B4D-4DCC-91E7-E88F019025E0}" dt="2022-12-28T15:15:23.200" v="9" actId="20577"/>
      <pc:docMkLst>
        <pc:docMk/>
      </pc:docMkLst>
      <pc:sldChg chg="modSp new">
        <pc:chgData name="David Lane" userId="68bb83ac35f0e562" providerId="Windows Live" clId="Web-{80371D30-7B4D-4DCC-91E7-E88F019025E0}" dt="2022-12-28T15:14:46.871" v="5" actId="20577"/>
        <pc:sldMkLst>
          <pc:docMk/>
          <pc:sldMk cId="1671155656" sldId="273"/>
        </pc:sldMkLst>
        <pc:spChg chg="mod">
          <ac:chgData name="David Lane" userId="68bb83ac35f0e562" providerId="Windows Live" clId="Web-{80371D30-7B4D-4DCC-91E7-E88F019025E0}" dt="2022-12-28T15:14:46.871" v="5" actId="20577"/>
          <ac:spMkLst>
            <pc:docMk/>
            <pc:sldMk cId="1671155656" sldId="273"/>
            <ac:spMk id="2" creationId="{147B9FDA-12EC-2AB6-62EC-FC1FD3535176}"/>
          </ac:spMkLst>
        </pc:spChg>
      </pc:sldChg>
      <pc:sldChg chg="modSp new">
        <pc:chgData name="David Lane" userId="68bb83ac35f0e562" providerId="Windows Live" clId="Web-{80371D30-7B4D-4DCC-91E7-E88F019025E0}" dt="2022-12-28T15:15:23.200" v="9" actId="20577"/>
        <pc:sldMkLst>
          <pc:docMk/>
          <pc:sldMk cId="1626056239" sldId="274"/>
        </pc:sldMkLst>
        <pc:spChg chg="mod">
          <ac:chgData name="David Lane" userId="68bb83ac35f0e562" providerId="Windows Live" clId="Web-{80371D30-7B4D-4DCC-91E7-E88F019025E0}" dt="2022-12-28T15:15:23.200" v="9" actId="20577"/>
          <ac:spMkLst>
            <pc:docMk/>
            <pc:sldMk cId="1626056239" sldId="274"/>
            <ac:spMk id="2" creationId="{4F4CC0F8-589F-CBA8-B912-5EB1A89D43C9}"/>
          </ac:spMkLst>
        </pc:spChg>
      </pc:sldChg>
    </pc:docChg>
  </pc:docChgLst>
  <pc:docChgLst>
    <pc:chgData name="David Lane" userId="68bb83ac35f0e562" providerId="Windows Live" clId="Web-{D6554AE4-E23C-4B4F-A2F3-E5C8DEE252D4}"/>
    <pc:docChg chg="addSld modSld sldOrd addMainMaster delMainMaster">
      <pc:chgData name="David Lane" userId="68bb83ac35f0e562" providerId="Windows Live" clId="Web-{D6554AE4-E23C-4B4F-A2F3-E5C8DEE252D4}" dt="2022-12-26T17:40:45.276" v="717" actId="20577"/>
      <pc:docMkLst>
        <pc:docMk/>
      </pc:docMkLst>
      <pc:sldChg chg="addSp modSp mod setBg modClrScheme chgLayout">
        <pc:chgData name="David Lane" userId="68bb83ac35f0e562" providerId="Windows Live" clId="Web-{D6554AE4-E23C-4B4F-A2F3-E5C8DEE252D4}" dt="2022-12-26T16:55:03.027" v="7"/>
        <pc:sldMkLst>
          <pc:docMk/>
          <pc:sldMk cId="109857222" sldId="256"/>
        </pc:sldMkLst>
        <pc:spChg chg="mod">
          <ac:chgData name="David Lane" userId="68bb83ac35f0e562" providerId="Windows Live" clId="Web-{D6554AE4-E23C-4B4F-A2F3-E5C8DEE252D4}" dt="2022-12-26T16:55:03.027" v="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David Lane" userId="68bb83ac35f0e562" providerId="Windows Live" clId="Web-{D6554AE4-E23C-4B4F-A2F3-E5C8DEE252D4}" dt="2022-12-26T16:55:03.027" v="7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David Lane" userId="68bb83ac35f0e562" providerId="Windows Live" clId="Web-{D6554AE4-E23C-4B4F-A2F3-E5C8DEE252D4}" dt="2022-12-26T16:55:03.027" v="7"/>
          <ac:spMkLst>
            <pc:docMk/>
            <pc:sldMk cId="109857222" sldId="256"/>
            <ac:spMk id="9" creationId="{60220DBA-8988-4873-8FCD-3FFAC3CF13F6}"/>
          </ac:spMkLst>
        </pc:spChg>
        <pc:picChg chg="add">
          <ac:chgData name="David Lane" userId="68bb83ac35f0e562" providerId="Windows Live" clId="Web-{D6554AE4-E23C-4B4F-A2F3-E5C8DEE252D4}" dt="2022-12-26T16:55:03.027" v="7"/>
          <ac:picMkLst>
            <pc:docMk/>
            <pc:sldMk cId="109857222" sldId="256"/>
            <ac:picMk id="4" creationId="{F077B29B-80F2-26DA-E289-DD3211412989}"/>
          </ac:picMkLst>
        </pc:picChg>
        <pc:cxnChg chg="add">
          <ac:chgData name="David Lane" userId="68bb83ac35f0e562" providerId="Windows Live" clId="Web-{D6554AE4-E23C-4B4F-A2F3-E5C8DEE252D4}" dt="2022-12-26T16:55:03.027" v="7"/>
          <ac:cxnSpMkLst>
            <pc:docMk/>
            <pc:sldMk cId="109857222" sldId="256"/>
            <ac:cxnSpMk id="11" creationId="{F1981B13-F880-47D1-BA19-C2C84FC75451}"/>
          </ac:cxnSpMkLst>
        </pc:cxnChg>
        <pc:cxnChg chg="add">
          <ac:chgData name="David Lane" userId="68bb83ac35f0e562" providerId="Windows Live" clId="Web-{D6554AE4-E23C-4B4F-A2F3-E5C8DEE252D4}" dt="2022-12-26T16:55:03.027" v="7"/>
          <ac:cxnSpMkLst>
            <pc:docMk/>
            <pc:sldMk cId="109857222" sldId="256"/>
            <ac:cxnSpMk id="13" creationId="{D9889C86-81F5-4E2B-A1BF-3DC57716B53F}"/>
          </ac:cxnSpMkLst>
        </pc:cxnChg>
        <pc:cxnChg chg="add">
          <ac:chgData name="David Lane" userId="68bb83ac35f0e562" providerId="Windows Live" clId="Web-{D6554AE4-E23C-4B4F-A2F3-E5C8DEE252D4}" dt="2022-12-26T16:55:03.027" v="7"/>
          <ac:cxnSpMkLst>
            <pc:docMk/>
            <pc:sldMk cId="109857222" sldId="256"/>
            <ac:cxnSpMk id="15" creationId="{0D1651B2-663F-4ED2-A7D2-9D74A5DFD19E}"/>
          </ac:cxnSpMkLst>
        </pc:cxnChg>
      </pc:sldChg>
      <pc:sldChg chg="modSp new">
        <pc:chgData name="David Lane" userId="68bb83ac35f0e562" providerId="Windows Live" clId="Web-{D6554AE4-E23C-4B4F-A2F3-E5C8DEE252D4}" dt="2022-12-26T17:27:12.080" v="563" actId="20577"/>
        <pc:sldMkLst>
          <pc:docMk/>
          <pc:sldMk cId="1395959443" sldId="257"/>
        </pc:sldMkLst>
        <pc:spChg chg="mod">
          <ac:chgData name="David Lane" userId="68bb83ac35f0e562" providerId="Windows Live" clId="Web-{D6554AE4-E23C-4B4F-A2F3-E5C8DEE252D4}" dt="2022-12-26T16:55:48.405" v="10" actId="20577"/>
          <ac:spMkLst>
            <pc:docMk/>
            <pc:sldMk cId="1395959443" sldId="257"/>
            <ac:spMk id="2" creationId="{E1CBF320-68A6-BD6E-E40A-8FB631D257D9}"/>
          </ac:spMkLst>
        </pc:spChg>
        <pc:spChg chg="mod">
          <ac:chgData name="David Lane" userId="68bb83ac35f0e562" providerId="Windows Live" clId="Web-{D6554AE4-E23C-4B4F-A2F3-E5C8DEE252D4}" dt="2022-12-26T17:27:12.080" v="563" actId="20577"/>
          <ac:spMkLst>
            <pc:docMk/>
            <pc:sldMk cId="1395959443" sldId="257"/>
            <ac:spMk id="3" creationId="{74F6C62A-C2EB-6C79-35FE-7BF657118864}"/>
          </ac:spMkLst>
        </pc:spChg>
      </pc:sldChg>
      <pc:sldChg chg="addSp modSp new mod setBg">
        <pc:chgData name="David Lane" userId="68bb83ac35f0e562" providerId="Windows Live" clId="Web-{D6554AE4-E23C-4B4F-A2F3-E5C8DEE252D4}" dt="2022-12-26T17:03:18.567" v="175" actId="20577"/>
        <pc:sldMkLst>
          <pc:docMk/>
          <pc:sldMk cId="3641662607" sldId="258"/>
        </pc:sldMkLst>
        <pc:spChg chg="mod">
          <ac:chgData name="David Lane" userId="68bb83ac35f0e562" providerId="Windows Live" clId="Web-{D6554AE4-E23C-4B4F-A2F3-E5C8DEE252D4}" dt="2022-12-26T17:01:18.995" v="135"/>
          <ac:spMkLst>
            <pc:docMk/>
            <pc:sldMk cId="3641662607" sldId="258"/>
            <ac:spMk id="2" creationId="{BEE7291F-9B5B-3CD6-A0F3-0A91852CB21C}"/>
          </ac:spMkLst>
        </pc:spChg>
        <pc:spChg chg="mod">
          <ac:chgData name="David Lane" userId="68bb83ac35f0e562" providerId="Windows Live" clId="Web-{D6554AE4-E23C-4B4F-A2F3-E5C8DEE252D4}" dt="2022-12-26T17:03:18.567" v="175" actId="20577"/>
          <ac:spMkLst>
            <pc:docMk/>
            <pc:sldMk cId="3641662607" sldId="258"/>
            <ac:spMk id="3" creationId="{62D2B246-9BC4-E6D3-81A9-F4403545DF89}"/>
          </ac:spMkLst>
        </pc:spChg>
        <pc:spChg chg="add">
          <ac:chgData name="David Lane" userId="68bb83ac35f0e562" providerId="Windows Live" clId="Web-{D6554AE4-E23C-4B4F-A2F3-E5C8DEE252D4}" dt="2022-12-26T17:01:18.995" v="135"/>
          <ac:spMkLst>
            <pc:docMk/>
            <pc:sldMk cId="3641662607" sldId="258"/>
            <ac:spMk id="8" creationId="{5889F449-A8C1-4223-8D3F-453A7C93038E}"/>
          </ac:spMkLst>
        </pc:spChg>
        <pc:cxnChg chg="add">
          <ac:chgData name="David Lane" userId="68bb83ac35f0e562" providerId="Windows Live" clId="Web-{D6554AE4-E23C-4B4F-A2F3-E5C8DEE252D4}" dt="2022-12-26T17:01:18.995" v="135"/>
          <ac:cxnSpMkLst>
            <pc:docMk/>
            <pc:sldMk cId="3641662607" sldId="258"/>
            <ac:cxnSpMk id="10" creationId="{9B483DE6-F425-4CA0-9983-0778A131FA7B}"/>
          </ac:cxnSpMkLst>
        </pc:cxnChg>
        <pc:cxnChg chg="add">
          <ac:chgData name="David Lane" userId="68bb83ac35f0e562" providerId="Windows Live" clId="Web-{D6554AE4-E23C-4B4F-A2F3-E5C8DEE252D4}" dt="2022-12-26T17:01:18.995" v="135"/>
          <ac:cxnSpMkLst>
            <pc:docMk/>
            <pc:sldMk cId="3641662607" sldId="258"/>
            <ac:cxnSpMk id="12" creationId="{C8F3C27F-5DD1-4734-BC17-6CA44602646E}"/>
          </ac:cxnSpMkLst>
        </pc:cxnChg>
        <pc:cxnChg chg="add">
          <ac:chgData name="David Lane" userId="68bb83ac35f0e562" providerId="Windows Live" clId="Web-{D6554AE4-E23C-4B4F-A2F3-E5C8DEE252D4}" dt="2022-12-26T17:01:18.995" v="135"/>
          <ac:cxnSpMkLst>
            <pc:docMk/>
            <pc:sldMk cId="3641662607" sldId="258"/>
            <ac:cxnSpMk id="14" creationId="{61F67967-936C-4D11-B434-DEBD15F2B7EA}"/>
          </ac:cxnSpMkLst>
        </pc:cxnChg>
      </pc:sldChg>
      <pc:sldChg chg="modSp new">
        <pc:chgData name="David Lane" userId="68bb83ac35f0e562" providerId="Windows Live" clId="Web-{D6554AE4-E23C-4B4F-A2F3-E5C8DEE252D4}" dt="2022-12-26T16:58:37.904" v="64" actId="20577"/>
        <pc:sldMkLst>
          <pc:docMk/>
          <pc:sldMk cId="2352380892" sldId="259"/>
        </pc:sldMkLst>
        <pc:spChg chg="mod">
          <ac:chgData name="David Lane" userId="68bb83ac35f0e562" providerId="Windows Live" clId="Web-{D6554AE4-E23C-4B4F-A2F3-E5C8DEE252D4}" dt="2022-12-26T16:58:18.121" v="51" actId="20577"/>
          <ac:spMkLst>
            <pc:docMk/>
            <pc:sldMk cId="2352380892" sldId="259"/>
            <ac:spMk id="2" creationId="{695E1C26-5F7A-D27C-2A5E-4829B57D9E9B}"/>
          </ac:spMkLst>
        </pc:spChg>
        <pc:spChg chg="mod">
          <ac:chgData name="David Lane" userId="68bb83ac35f0e562" providerId="Windows Live" clId="Web-{D6554AE4-E23C-4B4F-A2F3-E5C8DEE252D4}" dt="2022-12-26T16:58:37.904" v="64" actId="20577"/>
          <ac:spMkLst>
            <pc:docMk/>
            <pc:sldMk cId="2352380892" sldId="259"/>
            <ac:spMk id="3" creationId="{A957A86E-F2D9-3902-497F-EF2BBFDC8275}"/>
          </ac:spMkLst>
        </pc:spChg>
      </pc:sldChg>
      <pc:sldChg chg="addSp modSp new mod setBg">
        <pc:chgData name="David Lane" userId="68bb83ac35f0e562" providerId="Windows Live" clId="Web-{D6554AE4-E23C-4B4F-A2F3-E5C8DEE252D4}" dt="2022-12-26T17:14:02.321" v="371" actId="20577"/>
        <pc:sldMkLst>
          <pc:docMk/>
          <pc:sldMk cId="2505462" sldId="260"/>
        </pc:sldMkLst>
        <pc:spChg chg="mod">
          <ac:chgData name="David Lane" userId="68bb83ac35f0e562" providerId="Windows Live" clId="Web-{D6554AE4-E23C-4B4F-A2F3-E5C8DEE252D4}" dt="2022-12-26T17:02:54.581" v="161" actId="20577"/>
          <ac:spMkLst>
            <pc:docMk/>
            <pc:sldMk cId="2505462" sldId="260"/>
            <ac:spMk id="2" creationId="{30F0D075-0BC3-AAFC-8B83-664F617FCFD1}"/>
          </ac:spMkLst>
        </pc:spChg>
        <pc:spChg chg="mod">
          <ac:chgData name="David Lane" userId="68bb83ac35f0e562" providerId="Windows Live" clId="Web-{D6554AE4-E23C-4B4F-A2F3-E5C8DEE252D4}" dt="2022-12-26T17:14:02.321" v="371" actId="20577"/>
          <ac:spMkLst>
            <pc:docMk/>
            <pc:sldMk cId="2505462" sldId="260"/>
            <ac:spMk id="3" creationId="{05FB31EF-D852-FDF0-1B93-6985543141B2}"/>
          </ac:spMkLst>
        </pc:spChg>
        <pc:spChg chg="add">
          <ac:chgData name="David Lane" userId="68bb83ac35f0e562" providerId="Windows Live" clId="Web-{D6554AE4-E23C-4B4F-A2F3-E5C8DEE252D4}" dt="2022-12-26T17:02:33.594" v="155"/>
          <ac:spMkLst>
            <pc:docMk/>
            <pc:sldMk cId="2505462" sldId="260"/>
            <ac:spMk id="8" creationId="{5889F449-A8C1-4223-8D3F-453A7C93038E}"/>
          </ac:spMkLst>
        </pc:spChg>
        <pc:cxnChg chg="add">
          <ac:chgData name="David Lane" userId="68bb83ac35f0e562" providerId="Windows Live" clId="Web-{D6554AE4-E23C-4B4F-A2F3-E5C8DEE252D4}" dt="2022-12-26T17:02:33.594" v="155"/>
          <ac:cxnSpMkLst>
            <pc:docMk/>
            <pc:sldMk cId="2505462" sldId="260"/>
            <ac:cxnSpMk id="10" creationId="{9B483DE6-F425-4CA0-9983-0778A131FA7B}"/>
          </ac:cxnSpMkLst>
        </pc:cxnChg>
        <pc:cxnChg chg="add">
          <ac:chgData name="David Lane" userId="68bb83ac35f0e562" providerId="Windows Live" clId="Web-{D6554AE4-E23C-4B4F-A2F3-E5C8DEE252D4}" dt="2022-12-26T17:02:33.594" v="155"/>
          <ac:cxnSpMkLst>
            <pc:docMk/>
            <pc:sldMk cId="2505462" sldId="260"/>
            <ac:cxnSpMk id="12" creationId="{C8F3C27F-5DD1-4734-BC17-6CA44602646E}"/>
          </ac:cxnSpMkLst>
        </pc:cxnChg>
        <pc:cxnChg chg="add">
          <ac:chgData name="David Lane" userId="68bb83ac35f0e562" providerId="Windows Live" clId="Web-{D6554AE4-E23C-4B4F-A2F3-E5C8DEE252D4}" dt="2022-12-26T17:02:33.594" v="155"/>
          <ac:cxnSpMkLst>
            <pc:docMk/>
            <pc:sldMk cId="2505462" sldId="260"/>
            <ac:cxnSpMk id="14" creationId="{61F67967-936C-4D11-B434-DEBD15F2B7EA}"/>
          </ac:cxnSpMkLst>
        </pc:cxnChg>
      </pc:sldChg>
      <pc:sldChg chg="modSp add replId">
        <pc:chgData name="David Lane" userId="68bb83ac35f0e562" providerId="Windows Live" clId="Web-{D6554AE4-E23C-4B4F-A2F3-E5C8DEE252D4}" dt="2022-12-26T17:18:53.741" v="492" actId="20577"/>
        <pc:sldMkLst>
          <pc:docMk/>
          <pc:sldMk cId="3177020519" sldId="261"/>
        </pc:sldMkLst>
        <pc:spChg chg="mod">
          <ac:chgData name="David Lane" userId="68bb83ac35f0e562" providerId="Windows Live" clId="Web-{D6554AE4-E23C-4B4F-A2F3-E5C8DEE252D4}" dt="2022-12-26T17:18:53.741" v="492" actId="20577"/>
          <ac:spMkLst>
            <pc:docMk/>
            <pc:sldMk cId="3177020519" sldId="261"/>
            <ac:spMk id="3" creationId="{05FB31EF-D852-FDF0-1B93-6985543141B2}"/>
          </ac:spMkLst>
        </pc:spChg>
      </pc:sldChg>
      <pc:sldChg chg="modSp add replId">
        <pc:chgData name="David Lane" userId="68bb83ac35f0e562" providerId="Windows Live" clId="Web-{D6554AE4-E23C-4B4F-A2F3-E5C8DEE252D4}" dt="2022-12-26T17:26:44.828" v="554" actId="20577"/>
        <pc:sldMkLst>
          <pc:docMk/>
          <pc:sldMk cId="123323235" sldId="262"/>
        </pc:sldMkLst>
        <pc:spChg chg="mod">
          <ac:chgData name="David Lane" userId="68bb83ac35f0e562" providerId="Windows Live" clId="Web-{D6554AE4-E23C-4B4F-A2F3-E5C8DEE252D4}" dt="2022-12-26T17:19:19.821" v="501" actId="20577"/>
          <ac:spMkLst>
            <pc:docMk/>
            <pc:sldMk cId="123323235" sldId="262"/>
            <ac:spMk id="2" creationId="{30F0D075-0BC3-AAFC-8B83-664F617FCFD1}"/>
          </ac:spMkLst>
        </pc:spChg>
        <pc:spChg chg="mod">
          <ac:chgData name="David Lane" userId="68bb83ac35f0e562" providerId="Windows Live" clId="Web-{D6554AE4-E23C-4B4F-A2F3-E5C8DEE252D4}" dt="2022-12-26T17:26:44.828" v="554" actId="20577"/>
          <ac:spMkLst>
            <pc:docMk/>
            <pc:sldMk cId="123323235" sldId="262"/>
            <ac:spMk id="3" creationId="{05FB31EF-D852-FDF0-1B93-6985543141B2}"/>
          </ac:spMkLst>
        </pc:spChg>
      </pc:sldChg>
      <pc:sldChg chg="modSp add ord replId">
        <pc:chgData name="David Lane" userId="68bb83ac35f0e562" providerId="Windows Live" clId="Web-{D6554AE4-E23C-4B4F-A2F3-E5C8DEE252D4}" dt="2022-12-26T17:27:02.126" v="559" actId="20577"/>
        <pc:sldMkLst>
          <pc:docMk/>
          <pc:sldMk cId="1862009087" sldId="263"/>
        </pc:sldMkLst>
        <pc:spChg chg="mod">
          <ac:chgData name="David Lane" userId="68bb83ac35f0e562" providerId="Windows Live" clId="Web-{D6554AE4-E23C-4B4F-A2F3-E5C8DEE252D4}" dt="2022-12-26T17:26:57.501" v="558" actId="20577"/>
          <ac:spMkLst>
            <pc:docMk/>
            <pc:sldMk cId="1862009087" sldId="263"/>
            <ac:spMk id="2" creationId="{695E1C26-5F7A-D27C-2A5E-4829B57D9E9B}"/>
          </ac:spMkLst>
        </pc:spChg>
        <pc:spChg chg="mod">
          <ac:chgData name="David Lane" userId="68bb83ac35f0e562" providerId="Windows Live" clId="Web-{D6554AE4-E23C-4B4F-A2F3-E5C8DEE252D4}" dt="2022-12-26T17:27:02.126" v="559" actId="20577"/>
          <ac:spMkLst>
            <pc:docMk/>
            <pc:sldMk cId="1862009087" sldId="263"/>
            <ac:spMk id="3" creationId="{A957A86E-F2D9-3902-497F-EF2BBFDC8275}"/>
          </ac:spMkLst>
        </pc:spChg>
      </pc:sldChg>
      <pc:sldChg chg="modSp add ord replId">
        <pc:chgData name="David Lane" userId="68bb83ac35f0e562" providerId="Windows Live" clId="Web-{D6554AE4-E23C-4B4F-A2F3-E5C8DEE252D4}" dt="2022-12-26T17:33:59.786" v="614" actId="20577"/>
        <pc:sldMkLst>
          <pc:docMk/>
          <pc:sldMk cId="1648860029" sldId="264"/>
        </pc:sldMkLst>
        <pc:spChg chg="mod">
          <ac:chgData name="David Lane" userId="68bb83ac35f0e562" providerId="Windows Live" clId="Web-{D6554AE4-E23C-4B4F-A2F3-E5C8DEE252D4}" dt="2022-12-26T17:32:10.854" v="576" actId="20577"/>
          <ac:spMkLst>
            <pc:docMk/>
            <pc:sldMk cId="1648860029" sldId="264"/>
            <ac:spMk id="2" creationId="{30F0D075-0BC3-AAFC-8B83-664F617FCFD1}"/>
          </ac:spMkLst>
        </pc:spChg>
        <pc:spChg chg="mod">
          <ac:chgData name="David Lane" userId="68bb83ac35f0e562" providerId="Windows Live" clId="Web-{D6554AE4-E23C-4B4F-A2F3-E5C8DEE252D4}" dt="2022-12-26T17:33:59.786" v="614" actId="20577"/>
          <ac:spMkLst>
            <pc:docMk/>
            <pc:sldMk cId="1648860029" sldId="264"/>
            <ac:spMk id="3" creationId="{05FB31EF-D852-FDF0-1B93-6985543141B2}"/>
          </ac:spMkLst>
        </pc:spChg>
      </pc:sldChg>
      <pc:sldChg chg="modSp add replId">
        <pc:chgData name="David Lane" userId="68bb83ac35f0e562" providerId="Windows Live" clId="Web-{D6554AE4-E23C-4B4F-A2F3-E5C8DEE252D4}" dt="2022-12-26T17:36:37.939" v="649" actId="20577"/>
        <pc:sldMkLst>
          <pc:docMk/>
          <pc:sldMk cId="3841063143" sldId="265"/>
        </pc:sldMkLst>
        <pc:spChg chg="mod">
          <ac:chgData name="David Lane" userId="68bb83ac35f0e562" providerId="Windows Live" clId="Web-{D6554AE4-E23C-4B4F-A2F3-E5C8DEE252D4}" dt="2022-12-26T17:36:37.939" v="649" actId="20577"/>
          <ac:spMkLst>
            <pc:docMk/>
            <pc:sldMk cId="3841063143" sldId="265"/>
            <ac:spMk id="3" creationId="{05FB31EF-D852-FDF0-1B93-6985543141B2}"/>
          </ac:spMkLst>
        </pc:spChg>
      </pc:sldChg>
      <pc:sldChg chg="modSp add replId">
        <pc:chgData name="David Lane" userId="68bb83ac35f0e562" providerId="Windows Live" clId="Web-{D6554AE4-E23C-4B4F-A2F3-E5C8DEE252D4}" dt="2022-12-26T17:37:29.334" v="671" actId="20577"/>
        <pc:sldMkLst>
          <pc:docMk/>
          <pc:sldMk cId="1361634608" sldId="266"/>
        </pc:sldMkLst>
        <pc:spChg chg="mod">
          <ac:chgData name="David Lane" userId="68bb83ac35f0e562" providerId="Windows Live" clId="Web-{D6554AE4-E23C-4B4F-A2F3-E5C8DEE252D4}" dt="2022-12-26T17:37:29.334" v="671" actId="20577"/>
          <ac:spMkLst>
            <pc:docMk/>
            <pc:sldMk cId="1361634608" sldId="266"/>
            <ac:spMk id="3" creationId="{05FB31EF-D852-FDF0-1B93-6985543141B2}"/>
          </ac:spMkLst>
        </pc:spChg>
      </pc:sldChg>
      <pc:sldChg chg="modSp add replId">
        <pc:chgData name="David Lane" userId="68bb83ac35f0e562" providerId="Windows Live" clId="Web-{D6554AE4-E23C-4B4F-A2F3-E5C8DEE252D4}" dt="2022-12-26T17:39:33.203" v="698" actId="20577"/>
        <pc:sldMkLst>
          <pc:docMk/>
          <pc:sldMk cId="2981085485" sldId="267"/>
        </pc:sldMkLst>
        <pc:spChg chg="mod">
          <ac:chgData name="David Lane" userId="68bb83ac35f0e562" providerId="Windows Live" clId="Web-{D6554AE4-E23C-4B4F-A2F3-E5C8DEE252D4}" dt="2022-12-26T17:39:33.203" v="698" actId="20577"/>
          <ac:spMkLst>
            <pc:docMk/>
            <pc:sldMk cId="2981085485" sldId="267"/>
            <ac:spMk id="3" creationId="{05FB31EF-D852-FDF0-1B93-6985543141B2}"/>
          </ac:spMkLst>
        </pc:spChg>
      </pc:sldChg>
      <pc:sldChg chg="modSp add replId">
        <pc:chgData name="David Lane" userId="68bb83ac35f0e562" providerId="Windows Live" clId="Web-{D6554AE4-E23C-4B4F-A2F3-E5C8DEE252D4}" dt="2022-12-26T17:40:45.276" v="717" actId="20577"/>
        <pc:sldMkLst>
          <pc:docMk/>
          <pc:sldMk cId="1225685045" sldId="268"/>
        </pc:sldMkLst>
        <pc:spChg chg="mod">
          <ac:chgData name="David Lane" userId="68bb83ac35f0e562" providerId="Windows Live" clId="Web-{D6554AE4-E23C-4B4F-A2F3-E5C8DEE252D4}" dt="2022-12-26T17:40:45.276" v="717" actId="20577"/>
          <ac:spMkLst>
            <pc:docMk/>
            <pc:sldMk cId="1225685045" sldId="268"/>
            <ac:spMk id="3" creationId="{05FB31EF-D852-FDF0-1B93-6985543141B2}"/>
          </ac:spMkLst>
        </pc:spChg>
      </pc:sldChg>
      <pc:sldMasterChg chg="del delSldLayout">
        <pc:chgData name="David Lane" userId="68bb83ac35f0e562" providerId="Windows Live" clId="Web-{D6554AE4-E23C-4B4F-A2F3-E5C8DEE252D4}" dt="2022-12-26T16:55:03.027" v="7"/>
        <pc:sldMasterMkLst>
          <pc:docMk/>
          <pc:sldMasterMk cId="2460954070" sldId="2147483660"/>
        </pc:sldMasterMkLst>
        <pc:sldLayoutChg chg="del">
          <pc:chgData name="David Lane" userId="68bb83ac35f0e562" providerId="Windows Live" clId="Web-{D6554AE4-E23C-4B4F-A2F3-E5C8DEE252D4}" dt="2022-12-26T16:55:03.027" v="7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David Lane" userId="68bb83ac35f0e562" providerId="Windows Live" clId="Web-{D6554AE4-E23C-4B4F-A2F3-E5C8DEE252D4}" dt="2022-12-26T16:55:03.027" v="7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David Lane" userId="68bb83ac35f0e562" providerId="Windows Live" clId="Web-{D6554AE4-E23C-4B4F-A2F3-E5C8DEE252D4}" dt="2022-12-26T16:55:03.027" v="7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David Lane" userId="68bb83ac35f0e562" providerId="Windows Live" clId="Web-{D6554AE4-E23C-4B4F-A2F3-E5C8DEE252D4}" dt="2022-12-26T16:55:03.027" v="7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David Lane" userId="68bb83ac35f0e562" providerId="Windows Live" clId="Web-{D6554AE4-E23C-4B4F-A2F3-E5C8DEE252D4}" dt="2022-12-26T16:55:03.027" v="7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David Lane" userId="68bb83ac35f0e562" providerId="Windows Live" clId="Web-{D6554AE4-E23C-4B4F-A2F3-E5C8DEE252D4}" dt="2022-12-26T16:55:03.027" v="7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David Lane" userId="68bb83ac35f0e562" providerId="Windows Live" clId="Web-{D6554AE4-E23C-4B4F-A2F3-E5C8DEE252D4}" dt="2022-12-26T16:55:03.027" v="7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David Lane" userId="68bb83ac35f0e562" providerId="Windows Live" clId="Web-{D6554AE4-E23C-4B4F-A2F3-E5C8DEE252D4}" dt="2022-12-26T16:55:03.027" v="7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David Lane" userId="68bb83ac35f0e562" providerId="Windows Live" clId="Web-{D6554AE4-E23C-4B4F-A2F3-E5C8DEE252D4}" dt="2022-12-26T16:55:03.027" v="7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David Lane" userId="68bb83ac35f0e562" providerId="Windows Live" clId="Web-{D6554AE4-E23C-4B4F-A2F3-E5C8DEE252D4}" dt="2022-12-26T16:55:03.027" v="7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David Lane" userId="68bb83ac35f0e562" providerId="Windows Live" clId="Web-{D6554AE4-E23C-4B4F-A2F3-E5C8DEE252D4}" dt="2022-12-26T16:55:03.027" v="7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">
        <pc:chgData name="David Lane" userId="68bb83ac35f0e562" providerId="Windows Live" clId="Web-{D6554AE4-E23C-4B4F-A2F3-E5C8DEE252D4}" dt="2022-12-26T16:55:03.027" v="7"/>
        <pc:sldMasterMkLst>
          <pc:docMk/>
          <pc:sldMasterMk cId="3554230843" sldId="2147483756"/>
        </pc:sldMasterMkLst>
        <pc:sldLayoutChg chg="add">
          <pc:chgData name="David Lane" userId="68bb83ac35f0e562" providerId="Windows Live" clId="Web-{D6554AE4-E23C-4B4F-A2F3-E5C8DEE252D4}" dt="2022-12-26T16:55:03.027" v="7"/>
          <pc:sldLayoutMkLst>
            <pc:docMk/>
            <pc:sldMasterMk cId="3554230843" sldId="2147483756"/>
            <pc:sldLayoutMk cId="1965152459" sldId="2147483745"/>
          </pc:sldLayoutMkLst>
        </pc:sldLayoutChg>
        <pc:sldLayoutChg chg="add">
          <pc:chgData name="David Lane" userId="68bb83ac35f0e562" providerId="Windows Live" clId="Web-{D6554AE4-E23C-4B4F-A2F3-E5C8DEE252D4}" dt="2022-12-26T16:55:03.027" v="7"/>
          <pc:sldLayoutMkLst>
            <pc:docMk/>
            <pc:sldMasterMk cId="3554230843" sldId="2147483756"/>
            <pc:sldLayoutMk cId="1375734864" sldId="2147483746"/>
          </pc:sldLayoutMkLst>
        </pc:sldLayoutChg>
        <pc:sldLayoutChg chg="add">
          <pc:chgData name="David Lane" userId="68bb83ac35f0e562" providerId="Windows Live" clId="Web-{D6554AE4-E23C-4B4F-A2F3-E5C8DEE252D4}" dt="2022-12-26T16:55:03.027" v="7"/>
          <pc:sldLayoutMkLst>
            <pc:docMk/>
            <pc:sldMasterMk cId="3554230843" sldId="2147483756"/>
            <pc:sldLayoutMk cId="2106387937" sldId="2147483747"/>
          </pc:sldLayoutMkLst>
        </pc:sldLayoutChg>
        <pc:sldLayoutChg chg="add">
          <pc:chgData name="David Lane" userId="68bb83ac35f0e562" providerId="Windows Live" clId="Web-{D6554AE4-E23C-4B4F-A2F3-E5C8DEE252D4}" dt="2022-12-26T16:55:03.027" v="7"/>
          <pc:sldLayoutMkLst>
            <pc:docMk/>
            <pc:sldMasterMk cId="3554230843" sldId="2147483756"/>
            <pc:sldLayoutMk cId="2934541165" sldId="2147483748"/>
          </pc:sldLayoutMkLst>
        </pc:sldLayoutChg>
        <pc:sldLayoutChg chg="add">
          <pc:chgData name="David Lane" userId="68bb83ac35f0e562" providerId="Windows Live" clId="Web-{D6554AE4-E23C-4B4F-A2F3-E5C8DEE252D4}" dt="2022-12-26T16:55:03.027" v="7"/>
          <pc:sldLayoutMkLst>
            <pc:docMk/>
            <pc:sldMasterMk cId="3554230843" sldId="2147483756"/>
            <pc:sldLayoutMk cId="439991262" sldId="2147483749"/>
          </pc:sldLayoutMkLst>
        </pc:sldLayoutChg>
        <pc:sldLayoutChg chg="add">
          <pc:chgData name="David Lane" userId="68bb83ac35f0e562" providerId="Windows Live" clId="Web-{D6554AE4-E23C-4B4F-A2F3-E5C8DEE252D4}" dt="2022-12-26T16:55:03.027" v="7"/>
          <pc:sldLayoutMkLst>
            <pc:docMk/>
            <pc:sldMasterMk cId="3554230843" sldId="2147483756"/>
            <pc:sldLayoutMk cId="3719058323" sldId="2147483750"/>
          </pc:sldLayoutMkLst>
        </pc:sldLayoutChg>
        <pc:sldLayoutChg chg="add">
          <pc:chgData name="David Lane" userId="68bb83ac35f0e562" providerId="Windows Live" clId="Web-{D6554AE4-E23C-4B4F-A2F3-E5C8DEE252D4}" dt="2022-12-26T16:55:03.027" v="7"/>
          <pc:sldLayoutMkLst>
            <pc:docMk/>
            <pc:sldMasterMk cId="3554230843" sldId="2147483756"/>
            <pc:sldLayoutMk cId="724470353" sldId="2147483751"/>
          </pc:sldLayoutMkLst>
        </pc:sldLayoutChg>
        <pc:sldLayoutChg chg="add">
          <pc:chgData name="David Lane" userId="68bb83ac35f0e562" providerId="Windows Live" clId="Web-{D6554AE4-E23C-4B4F-A2F3-E5C8DEE252D4}" dt="2022-12-26T16:55:03.027" v="7"/>
          <pc:sldLayoutMkLst>
            <pc:docMk/>
            <pc:sldMasterMk cId="3554230843" sldId="2147483756"/>
            <pc:sldLayoutMk cId="828672746" sldId="2147483752"/>
          </pc:sldLayoutMkLst>
        </pc:sldLayoutChg>
        <pc:sldLayoutChg chg="add">
          <pc:chgData name="David Lane" userId="68bb83ac35f0e562" providerId="Windows Live" clId="Web-{D6554AE4-E23C-4B4F-A2F3-E5C8DEE252D4}" dt="2022-12-26T16:55:03.027" v="7"/>
          <pc:sldLayoutMkLst>
            <pc:docMk/>
            <pc:sldMasterMk cId="3554230843" sldId="2147483756"/>
            <pc:sldLayoutMk cId="650100632" sldId="2147483753"/>
          </pc:sldLayoutMkLst>
        </pc:sldLayoutChg>
        <pc:sldLayoutChg chg="add">
          <pc:chgData name="David Lane" userId="68bb83ac35f0e562" providerId="Windows Live" clId="Web-{D6554AE4-E23C-4B4F-A2F3-E5C8DEE252D4}" dt="2022-12-26T16:55:03.027" v="7"/>
          <pc:sldLayoutMkLst>
            <pc:docMk/>
            <pc:sldMasterMk cId="3554230843" sldId="2147483756"/>
            <pc:sldLayoutMk cId="1632040358" sldId="2147483754"/>
          </pc:sldLayoutMkLst>
        </pc:sldLayoutChg>
        <pc:sldLayoutChg chg="add">
          <pc:chgData name="David Lane" userId="68bb83ac35f0e562" providerId="Windows Live" clId="Web-{D6554AE4-E23C-4B4F-A2F3-E5C8DEE252D4}" dt="2022-12-26T16:55:03.027" v="7"/>
          <pc:sldLayoutMkLst>
            <pc:docMk/>
            <pc:sldMasterMk cId="3554230843" sldId="2147483756"/>
            <pc:sldLayoutMk cId="1296397996" sldId="2147483755"/>
          </pc:sldLayoutMkLst>
        </pc:sldLayoutChg>
      </pc:sldMasterChg>
    </pc:docChg>
  </pc:docChgLst>
  <pc:docChgLst>
    <pc:chgData name="David Lane" userId="68bb83ac35f0e562" providerId="Windows Live" clId="Web-{85CDDF45-0CDD-4F44-B00C-77A919716A56}"/>
    <pc:docChg chg="modSld">
      <pc:chgData name="David Lane" userId="68bb83ac35f0e562" providerId="Windows Live" clId="Web-{85CDDF45-0CDD-4F44-B00C-77A919716A56}" dt="2022-12-27T00:18:53.494" v="30" actId="20577"/>
      <pc:docMkLst>
        <pc:docMk/>
      </pc:docMkLst>
      <pc:sldChg chg="modSp">
        <pc:chgData name="David Lane" userId="68bb83ac35f0e562" providerId="Windows Live" clId="Web-{85CDDF45-0CDD-4F44-B00C-77A919716A56}" dt="2022-12-27T00:18:53.494" v="30" actId="20577"/>
        <pc:sldMkLst>
          <pc:docMk/>
          <pc:sldMk cId="2505462" sldId="260"/>
        </pc:sldMkLst>
        <pc:spChg chg="mod">
          <ac:chgData name="David Lane" userId="68bb83ac35f0e562" providerId="Windows Live" clId="Web-{85CDDF45-0CDD-4F44-B00C-77A919716A56}" dt="2022-12-27T00:18:53.494" v="30" actId="20577"/>
          <ac:spMkLst>
            <pc:docMk/>
            <pc:sldMk cId="2505462" sldId="260"/>
            <ac:spMk id="3" creationId="{05FB31EF-D852-FDF0-1B93-6985543141B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D8E5E-745C-407D-B425-C78EBF08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1" y="822960"/>
            <a:ext cx="6057899" cy="5015169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7A4D5-56F4-4287-B174-56C55B18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9113" y="3003642"/>
            <a:ext cx="3522199" cy="2900274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4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B9C19-FEE0-4852-B181-14A0DD77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27DDF-01B7-463C-82BC-BBF42961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056A-C3EE-4809-B1F3-1CEEEA26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40FCEE-B6E2-46D0-9BB0-F45F79545E9D}"/>
              </a:ext>
            </a:extLst>
          </p:cNvPr>
          <p:cNvCxnSpPr>
            <a:cxnSpLocks/>
          </p:cNvCxnSpPr>
          <p:nvPr/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D2FB83-3783-4477-80B5-DA5BF10BAF57}"/>
              </a:ext>
            </a:extLst>
          </p:cNvPr>
          <p:cNvCxnSpPr>
            <a:cxnSpLocks/>
          </p:cNvCxnSpPr>
          <p:nvPr/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83EA203-71D5-49C0-9626-FFA8E46787B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0100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9A0A-70FC-426A-8B3B-60FAF980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47EC6-9753-4ABC-BB66-64CCC8BA0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1499" y="2036363"/>
            <a:ext cx="11059811" cy="38707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84D9F-DC99-4B4C-98CF-178BBBB76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A6840-AC0B-4260-8368-08E0A22D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5DAB8-EC07-4CCF-96EA-5D8ACDAE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38F1AC-9961-4786-A189-20863DD97F68}"/>
              </a:ext>
            </a:extLst>
          </p:cNvPr>
          <p:cNvCxnSpPr>
            <a:cxnSpLocks/>
          </p:cNvCxnSpPr>
          <p:nvPr/>
        </p:nvCxnSpPr>
        <p:spPr>
          <a:xfrm flipH="1">
            <a:off x="571500" y="1780979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9058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5F678-EC03-4845-A51B-C90FA6A15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77953" y="797251"/>
            <a:ext cx="2483929" cy="52837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A8B4D-A39F-4528-975A-9C84BEE77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6094" y="797251"/>
            <a:ext cx="8101072" cy="52837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E4A23-6984-4AD1-A51D-600EDC263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73E28-C341-49CC-BAAB-0C0D1982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6D54A-8E86-4026-8DD0-5B0979BB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B05DA4-DF32-4D7A-9E4D-36309C90C5BB}"/>
              </a:ext>
            </a:extLst>
          </p:cNvPr>
          <p:cNvCxnSpPr>
            <a:cxnSpLocks/>
          </p:cNvCxnSpPr>
          <p:nvPr/>
        </p:nvCxnSpPr>
        <p:spPr>
          <a:xfrm flipH="1">
            <a:off x="566094" y="57711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CC7262-4997-41E4-976D-BA82E148280F}"/>
              </a:ext>
            </a:extLst>
          </p:cNvPr>
          <p:cNvCxnSpPr>
            <a:cxnSpLocks/>
          </p:cNvCxnSpPr>
          <p:nvPr/>
        </p:nvCxnSpPr>
        <p:spPr>
          <a:xfrm flipV="1">
            <a:off x="8875226" y="571500"/>
            <a:ext cx="0" cy="57114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5063B5-E478-4C41-AD40-49A39AE07429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672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2ED8-7F53-4C03-A740-493E5079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11087-99A9-4100-B5F7-520880DE3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99" y="2075688"/>
            <a:ext cx="11059811" cy="3910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B4B20-1A65-4A26-B11E-6095083A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D52D3-E985-4FEB-89B9-57C75471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A751A-C72D-47C1-A7A6-E8510A40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40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1F78-07BF-45A9-92D4-E4E0A1E88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914255"/>
            <a:ext cx="6867115" cy="5009471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C2A83-A380-4828-BC68-C065C8BC5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817" y="914399"/>
            <a:ext cx="2370268" cy="2670273"/>
          </a:xfrm>
        </p:spPr>
        <p:txBody>
          <a:bodyPr anchor="t">
            <a:normAutofit/>
          </a:bodyPr>
          <a:lstStyle>
            <a:lvl1pPr marL="0" indent="0">
              <a:lnSpc>
                <a:spcPct val="130000"/>
              </a:lnSpc>
              <a:buNone/>
              <a:defRPr sz="14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92B2F-8804-4195-A779-F5C67C25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99C26-4411-4833-A917-A45E62D5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8C7C7-F862-434D-A87A-DECE9FD2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0BAA4B-C4C0-40C1-8DC8-B4E2F8A68E12}"/>
              </a:ext>
            </a:extLst>
          </p:cNvPr>
          <p:cNvCxnSpPr>
            <a:cxnSpLocks/>
          </p:cNvCxnSpPr>
          <p:nvPr/>
        </p:nvCxnSpPr>
        <p:spPr>
          <a:xfrm>
            <a:off x="8872625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A2259-2540-4B32-A999-2B46A6790E3D}"/>
              </a:ext>
            </a:extLst>
          </p:cNvPr>
          <p:cNvCxnSpPr>
            <a:cxnSpLocks/>
          </p:cNvCxnSpPr>
          <p:nvPr/>
        </p:nvCxnSpPr>
        <p:spPr>
          <a:xfrm flipH="1">
            <a:off x="566094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EFB0ED-3F76-4403-AD0B-E738DD9D8CB6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397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BD5F-CF53-4DD5-B8C5-27BBA2BB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09684"/>
            <a:ext cx="11049000" cy="1057160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6C2E1-5D5E-409F-BEE8-F48CE86F5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9447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BF823-1BFB-4CF0-BAF4-D660C8F1A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7082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F816E-EE02-44A4-8B81-B324ECFD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4D9E4-A693-44D2-A3E8-E3AABC90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F669F-4B8E-415D-A9BF-AD451F452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20AF959-FCDC-4B92-9324-06A06C0D56F2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152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F85E5-82C4-4BAE-B2B0-A078ABD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69" y="699118"/>
            <a:ext cx="11025062" cy="1063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D15C7-F445-40F7-88F6-FD652626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468" y="2022883"/>
            <a:ext cx="5230469" cy="564079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52C35-AA8E-4154-8A78-7DE9590E1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469" y="2866031"/>
            <a:ext cx="5157787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7EAC6-567C-4A4A-BB10-57EC14B97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1470" y="2022883"/>
            <a:ext cx="5183188" cy="564080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9A083F-AD60-4437-B32A-44035D78A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41470" y="2866031"/>
            <a:ext cx="5183188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BF86F-3266-4551-B680-06F401FF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5B38FE-80F9-4582-B2E1-B067C288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7BEF32-F637-47A1-9ED3-AFC4F79F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C508D4-7C99-4B8D-BCDE-F0001BD345D9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9BF61B-7951-48F4-982B-9401A483FFBF}"/>
              </a:ext>
            </a:extLst>
          </p:cNvPr>
          <p:cNvCxnSpPr>
            <a:cxnSpLocks/>
          </p:cNvCxnSpPr>
          <p:nvPr/>
        </p:nvCxnSpPr>
        <p:spPr>
          <a:xfrm flipH="1">
            <a:off x="577485" y="273859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573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94CB-6BE5-4B9E-B0A6-54F83B201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17452"/>
            <a:ext cx="11049000" cy="1161836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8643C-1A5D-4F23-B0D7-5B46F5E4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1A3394-78CC-43B0-9762-5E826F8B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47F0A-1980-4E13-AB22-AE3B8AA4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E9D858B-8A9C-4235-B151-81C99A3D20D2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C7798B-3ECB-4076-8955-A82116BB0D2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4470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61D85-3E72-406F-AB26-B4ED94918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C831E-4321-467E-9090-C89C48CF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A9556-B3D8-4403-835F-11AE2D40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387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AA48-D521-423D-B185-6490EF57B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201" y="810344"/>
            <a:ext cx="3478084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E6DD-DDD2-4ED6-B8A9-A8B6D7656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809" y="931232"/>
            <a:ext cx="6700679" cy="50793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08F5E-AD33-4ACF-84C9-78B0FF6BE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0" y="2578608"/>
            <a:ext cx="3478783" cy="34172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604E-7DD4-4497-B325-74F899E8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2BEED-A8F6-4256-9539-4434694A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A1AA6-EE0B-48FD-A7DE-6CEE6A8C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F35B32-9A23-4805-94A6-96826D202139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2BA7DA-3944-40D4-91CD-40CA24DBB79B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EA0B78-39E7-4039-B8BE-4F425688C6DF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68B99C-0744-42EE-9713-AB0CEC3F5D8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4541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2732-5D39-4B30-A499-D51BABC8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02204"/>
            <a:ext cx="3478787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F5AEC-77BC-4A52-8A56-C6479CA6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3467" y="847384"/>
            <a:ext cx="6907844" cy="52168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A9240-8762-4C7D-AF22-A844CB2EC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498" y="2574906"/>
            <a:ext cx="3478787" cy="343571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95685-E45D-4E74-8B78-D3B8E85C4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FCBA3-0FF5-47C2-901A-645F6185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30381-5320-46AD-A0B9-7C04B3E5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57A432-D933-402A-8657-216EE20450EE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1E0F3-D71B-436F-A10B-B6EA7125F684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EE64F5-2B48-4A2E-BA5E-1D37F1A7C9A3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9BF9AA-A2C8-4233-B597-EB11C6D6A0E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9991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1467D-9ED1-4211-A71E-41C91C75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8A6A1-C9C7-4FDF-B4DA-1E86B6A35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99" y="2075688"/>
            <a:ext cx="11059811" cy="3818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CC44A-C635-4CD0-90E9-D9503AF4C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fld id="{1C8322F6-1C60-46CF-968C-BC20E470F443}" type="datetimeFigureOut">
              <a:rPr lang="en-US" smtClean="0"/>
              <a:t>1/21/2023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BF682-1A47-492C-81E3-9DB0A50EC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814B-9105-44ED-98A9-D326B2E2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814345-41DE-42C5-8657-66C1417DF81A}"/>
              </a:ext>
            </a:extLst>
          </p:cNvPr>
          <p:cNvCxnSpPr>
            <a:cxnSpLocks/>
          </p:cNvCxnSpPr>
          <p:nvPr/>
        </p:nvCxnSpPr>
        <p:spPr>
          <a:xfrm flipH="1">
            <a:off x="566094" y="6286347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68E419-3727-4F5E-8840-AF149B33B0B7}"/>
              </a:ext>
            </a:extLst>
          </p:cNvPr>
          <p:cNvCxnSpPr>
            <a:cxnSpLocks/>
          </p:cNvCxnSpPr>
          <p:nvPr/>
        </p:nvCxnSpPr>
        <p:spPr>
          <a:xfrm flipH="1">
            <a:off x="577485" y="1883336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9B6EC-D7AE-452F-8D0C-D11BD3377F3E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4230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45" r:id="rId4"/>
    <p:sldLayoutId id="2147483746" r:id="rId5"/>
    <p:sldLayoutId id="2147483751" r:id="rId6"/>
    <p:sldLayoutId id="2147483747" r:id="rId7"/>
    <p:sldLayoutId id="2147483748" r:id="rId8"/>
    <p:sldLayoutId id="2147483749" r:id="rId9"/>
    <p:sldLayoutId id="2147483750" r:id="rId10"/>
    <p:sldLayoutId id="214748375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100" baseline="0">
          <a:solidFill>
            <a:schemeClr val="tx1"/>
          </a:solidFill>
          <a:latin typeface="Batang" panose="02030600000101010101" pitchFamily="18" charset="-127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pwcares.org/doc/TASK-BOOK-V2_1_1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pwcares.org/doc/TASK-BOOK-V2_1_1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pwcares.org/doc/TASK-BOOK-V2_1_1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pwcares.org/doc/TASK-BOOK-V2_1_1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pwcares.org/doc/TASK-BOOK-V2_1_1.pd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pwcares.org/doc/TASK-BOOK-V2_1_1.pdf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wcares.org/html/qrc.html" TargetMode="External"/><Relationship Id="rId2" Type="http://schemas.openxmlformats.org/officeDocument/2006/relationships/hyperlink" Target="http://www.pwcares.org/html/actionplan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0220DBA-8988-4873-8FCD-3FFAC3CF1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77B29B-80F2-26DA-E289-DD32114129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20332" r="-2" b="-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1208" y="4819615"/>
            <a:ext cx="6817836" cy="126493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Calibri Light"/>
              </a:rPr>
              <a:t>PWCARES Training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42516" y="4901919"/>
            <a:ext cx="3483615" cy="11003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600">
                <a:solidFill>
                  <a:srgbClr val="FFFFFF"/>
                </a:solidFill>
                <a:cs typeface="Calibri"/>
              </a:rPr>
              <a:t>January 2023</a:t>
            </a:r>
            <a:endParaRPr lang="en-US" sz="1600">
              <a:solidFill>
                <a:srgbClr val="FFFFFF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1981B13-F880-47D1-BA19-C2C84FC754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5869" y="4610607"/>
            <a:ext cx="11054799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9889C86-81F5-4E2B-A1BF-3DC57716B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34300" y="4614653"/>
            <a:ext cx="0" cy="1674861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D1651B2-663F-4ED2-A7D2-9D74A5DFD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1819" y="6289514"/>
            <a:ext cx="11054799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CC0F8-589F-CBA8-B912-5EB1A89D4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Batang"/>
                <a:ea typeface="Batang"/>
              </a:rPr>
              <a:t>www.menti.com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F5512-8893-C208-8613-D231655917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ea typeface="+mn-lt"/>
                <a:cs typeface="+mn-lt"/>
              </a:rPr>
              <a:t>59 96 58 6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056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F0D075-0BC3-AAFC-8B83-664F617F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818777"/>
            <a:ext cx="2632002" cy="5099442"/>
          </a:xfrm>
        </p:spPr>
        <p:txBody>
          <a:bodyPr anchor="t">
            <a:normAutofit/>
          </a:bodyPr>
          <a:lstStyle/>
          <a:p>
            <a:r>
              <a:rPr lang="en-US">
                <a:latin typeface="Batang"/>
                <a:ea typeface="Batang"/>
              </a:rPr>
              <a:t>Training Review</a:t>
            </a:r>
            <a:br>
              <a:rPr lang="en-US">
                <a:latin typeface="Batang"/>
                <a:ea typeface="Batang"/>
              </a:rPr>
            </a:br>
            <a:r>
              <a:rPr lang="en-US">
                <a:latin typeface="Batang"/>
                <a:ea typeface="Batang"/>
                <a:hlinkClick r:id="rId2"/>
              </a:rPr>
              <a:t>ARES Task Book</a:t>
            </a:r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67967-936C-4D11-B434-DEBD15F2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147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B31EF-D852-FDF0-1B93-698554314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570" y="939782"/>
            <a:ext cx="7724000" cy="503481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800" b="1">
                <a:ea typeface="+mn-lt"/>
                <a:cs typeface="+mn-lt"/>
              </a:rPr>
              <a:t>ARES Level 1</a:t>
            </a:r>
            <a:endParaRPr lang="en-US" sz="1800" b="1"/>
          </a:p>
          <a:p>
            <a:pPr marL="0" indent="0">
              <a:buNone/>
            </a:pPr>
            <a:r>
              <a:rPr lang="en-US" sz="1800" i="1">
                <a:ea typeface="+mn-lt"/>
                <a:cs typeface="+mn-lt"/>
              </a:rPr>
              <a:t>Required</a:t>
            </a:r>
            <a:endParaRPr lang="en-US" i="1"/>
          </a:p>
          <a:p>
            <a:r>
              <a:rPr lang="en-US" sz="1800">
                <a:ea typeface="+mn-lt"/>
                <a:cs typeface="+mn-lt"/>
              </a:rPr>
              <a:t>Obtain Task Book</a:t>
            </a:r>
            <a:endParaRPr lang="en-US"/>
          </a:p>
          <a:p>
            <a:r>
              <a:rPr lang="en-US" sz="1800">
                <a:ea typeface="+mn-lt"/>
                <a:cs typeface="+mn-lt"/>
              </a:rPr>
              <a:t>Join an ARES group</a:t>
            </a:r>
            <a:endParaRPr lang="en-US"/>
          </a:p>
          <a:p>
            <a:pPr marL="0" indent="0">
              <a:buNone/>
            </a:pPr>
            <a:r>
              <a:rPr lang="en-US" sz="1800" i="1">
                <a:ea typeface="+mn-lt"/>
                <a:cs typeface="+mn-lt"/>
              </a:rPr>
              <a:t>Nice to Have (Optional)</a:t>
            </a:r>
            <a:endParaRPr lang="en-US" sz="1800"/>
          </a:p>
          <a:p>
            <a:r>
              <a:rPr lang="en-US" sz="1800">
                <a:ea typeface="+mn-lt"/>
                <a:cs typeface="+mn-lt"/>
              </a:rPr>
              <a:t>IS-100.c- Intro to Incident Command System</a:t>
            </a:r>
            <a:endParaRPr lang="en-US">
              <a:ea typeface="+mn-lt"/>
              <a:cs typeface="+mn-lt"/>
            </a:endParaRPr>
          </a:p>
          <a:p>
            <a:r>
              <a:rPr lang="en-US" sz="1800">
                <a:ea typeface="+mn-lt"/>
                <a:cs typeface="+mn-lt"/>
              </a:rPr>
              <a:t>IS-700.b Introduction to National Incident Mgt. System</a:t>
            </a:r>
            <a:endParaRPr lang="en-US"/>
          </a:p>
          <a:p>
            <a:r>
              <a:rPr lang="en-US" sz="1800">
                <a:ea typeface="+mn-lt"/>
                <a:cs typeface="+mn-lt"/>
              </a:rPr>
              <a:t>SKYWARN - Spotter Basic Training (Biennially)</a:t>
            </a:r>
            <a:endParaRPr lang="en-US"/>
          </a:p>
          <a:p>
            <a:r>
              <a:rPr lang="en-US" sz="1800">
                <a:ea typeface="+mn-lt"/>
                <a:cs typeface="+mn-lt"/>
              </a:rPr>
              <a:t>ARRL EC-001 Introduction to Emergency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60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F0D075-0BC3-AAFC-8B83-664F617F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818777"/>
            <a:ext cx="2632002" cy="5099442"/>
          </a:xfrm>
        </p:spPr>
        <p:txBody>
          <a:bodyPr anchor="t">
            <a:normAutofit/>
          </a:bodyPr>
          <a:lstStyle/>
          <a:p>
            <a:r>
              <a:rPr lang="en-US">
                <a:latin typeface="Batang"/>
                <a:ea typeface="Batang"/>
              </a:rPr>
              <a:t>Training Review</a:t>
            </a:r>
            <a:br>
              <a:rPr lang="en-US">
                <a:latin typeface="Batang"/>
                <a:ea typeface="Batang"/>
              </a:rPr>
            </a:br>
            <a:r>
              <a:rPr lang="en-US">
                <a:latin typeface="Batang"/>
                <a:ea typeface="Batang"/>
                <a:hlinkClick r:id="rId2"/>
              </a:rPr>
              <a:t>ARES Task Book</a:t>
            </a:r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67967-936C-4D11-B434-DEBD15F2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147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B31EF-D852-FDF0-1B93-698554314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570" y="939782"/>
            <a:ext cx="7724000" cy="503481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r>
              <a:rPr lang="en-US" sz="1800" b="1">
                <a:ea typeface="+mn-lt"/>
                <a:cs typeface="+mn-lt"/>
              </a:rPr>
              <a:t>ARES Level 2</a:t>
            </a:r>
            <a:endParaRPr lang="en-US" sz="1800" b="1"/>
          </a:p>
          <a:p>
            <a:pPr>
              <a:buNone/>
            </a:pPr>
            <a:r>
              <a:rPr lang="en-US" sz="1800" i="1">
                <a:ea typeface="+mn-lt"/>
                <a:cs typeface="+mn-lt"/>
              </a:rPr>
              <a:t>Required</a:t>
            </a:r>
            <a:endParaRPr lang="en-US" sz="1800"/>
          </a:p>
          <a:p>
            <a:r>
              <a:rPr lang="en-US" sz="1800">
                <a:ea typeface="+mn-lt"/>
                <a:cs typeface="+mn-lt"/>
              </a:rPr>
              <a:t>IS-100.c - Intro to Incident Command System</a:t>
            </a:r>
          </a:p>
          <a:p>
            <a:r>
              <a:rPr lang="en-US" sz="1800">
                <a:ea typeface="+mn-lt"/>
                <a:cs typeface="+mn-lt"/>
              </a:rPr>
              <a:t>IS-200.c – ICS for Single Resource</a:t>
            </a:r>
            <a:endParaRPr lang="en-US" sz="1800"/>
          </a:p>
          <a:p>
            <a:r>
              <a:rPr lang="en-US" sz="1800">
                <a:ea typeface="+mn-lt"/>
                <a:cs typeface="+mn-lt"/>
              </a:rPr>
              <a:t>IS-700.b – Introduction to National Incident Mgt. System</a:t>
            </a:r>
          </a:p>
          <a:p>
            <a:r>
              <a:rPr lang="en-US" sz="1800">
                <a:ea typeface="+mn-lt"/>
                <a:cs typeface="+mn-lt"/>
              </a:rPr>
              <a:t>IS-800.c – National Response Framework</a:t>
            </a:r>
            <a:endParaRPr lang="en-US" sz="1800"/>
          </a:p>
          <a:p>
            <a:r>
              <a:rPr lang="en-US" sz="1800">
                <a:ea typeface="+mn-lt"/>
                <a:cs typeface="+mn-lt"/>
              </a:rPr>
              <a:t>ARRL EC‐001 Intro to Emergency Communications</a:t>
            </a:r>
            <a:endParaRPr lang="en-US" sz="1800"/>
          </a:p>
          <a:p>
            <a:r>
              <a:rPr lang="en-US" sz="1800">
                <a:ea typeface="+mn-lt"/>
                <a:cs typeface="+mn-lt"/>
              </a:rPr>
              <a:t>Net Participation (Once per Quarter)</a:t>
            </a:r>
            <a:endParaRPr lang="en-US" sz="1800"/>
          </a:p>
          <a:p>
            <a:r>
              <a:rPr lang="en-US" sz="1800">
                <a:ea typeface="+mn-lt"/>
                <a:cs typeface="+mn-lt"/>
              </a:rPr>
              <a:t>Program tone into HT</a:t>
            </a:r>
            <a:endParaRPr lang="en-US" sz="1800"/>
          </a:p>
          <a:p>
            <a:r>
              <a:rPr lang="en-US" sz="1800">
                <a:ea typeface="+mn-lt"/>
                <a:cs typeface="+mn-lt"/>
              </a:rPr>
              <a:t>Program frequency &amp; offset into radio</a:t>
            </a:r>
            <a:endParaRPr lang="en-US" sz="1800"/>
          </a:p>
          <a:p>
            <a:r>
              <a:rPr lang="en-US" sz="1800">
                <a:ea typeface="+mn-lt"/>
                <a:cs typeface="+mn-lt"/>
              </a:rPr>
              <a:t>Write and send an ICS‐213 message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841063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F0D075-0BC3-AAFC-8B83-664F617F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818777"/>
            <a:ext cx="2632002" cy="5099442"/>
          </a:xfrm>
        </p:spPr>
        <p:txBody>
          <a:bodyPr anchor="t">
            <a:normAutofit/>
          </a:bodyPr>
          <a:lstStyle/>
          <a:p>
            <a:r>
              <a:rPr lang="en-US">
                <a:latin typeface="Batang"/>
                <a:ea typeface="Batang"/>
              </a:rPr>
              <a:t>Training Review</a:t>
            </a:r>
            <a:br>
              <a:rPr lang="en-US">
                <a:latin typeface="Batang"/>
                <a:ea typeface="Batang"/>
              </a:rPr>
            </a:br>
            <a:r>
              <a:rPr lang="en-US">
                <a:latin typeface="Batang"/>
                <a:ea typeface="Batang"/>
                <a:hlinkClick r:id="rId2"/>
              </a:rPr>
              <a:t>ARES Task Book</a:t>
            </a:r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67967-936C-4D11-B434-DEBD15F2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147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B31EF-D852-FDF0-1B93-698554314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570" y="939782"/>
            <a:ext cx="7724000" cy="503481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r>
              <a:rPr lang="en-US" sz="1800" b="1">
                <a:ea typeface="+mn-lt"/>
                <a:cs typeface="+mn-lt"/>
              </a:rPr>
              <a:t>ARES Level 2</a:t>
            </a:r>
            <a:endParaRPr lang="en-US" sz="1800" b="1"/>
          </a:p>
          <a:p>
            <a:pPr>
              <a:buNone/>
            </a:pPr>
            <a:r>
              <a:rPr lang="en-US" sz="1800" i="1">
                <a:ea typeface="+mn-lt"/>
                <a:cs typeface="+mn-lt"/>
              </a:rPr>
              <a:t>Nice to Have (Optional or Encouraged)</a:t>
            </a:r>
            <a:endParaRPr lang="en-US" sz="1800">
              <a:ea typeface="+mn-lt"/>
              <a:cs typeface="+mn-lt"/>
            </a:endParaRPr>
          </a:p>
          <a:p>
            <a:r>
              <a:rPr lang="en-US" sz="1600">
                <a:ea typeface="+mn-lt"/>
                <a:cs typeface="+mn-lt"/>
              </a:rPr>
              <a:t>SKYWARN Spotter Basic Training (Biennially)</a:t>
            </a:r>
          </a:p>
          <a:p>
            <a:r>
              <a:rPr lang="en-US" sz="1600">
                <a:ea typeface="+mn-lt"/>
                <a:cs typeface="+mn-lt"/>
              </a:rPr>
              <a:t>Public Service Event Participation</a:t>
            </a:r>
          </a:p>
          <a:p>
            <a:r>
              <a:rPr lang="en-US" sz="1600">
                <a:ea typeface="+mn-lt"/>
                <a:cs typeface="+mn-lt"/>
              </a:rPr>
              <a:t>Simulated Emergency Test or Exercise Participation (Annually)</a:t>
            </a:r>
          </a:p>
          <a:p>
            <a:r>
              <a:rPr lang="en-US" sz="1600">
                <a:ea typeface="+mn-lt"/>
                <a:cs typeface="+mn-lt"/>
              </a:rPr>
              <a:t>Serve as Net Control</a:t>
            </a:r>
          </a:p>
          <a:p>
            <a:r>
              <a:rPr lang="en-US" sz="1600">
                <a:ea typeface="+mn-lt"/>
                <a:cs typeface="+mn-lt"/>
              </a:rPr>
              <a:t>Operate VHF Digital messaging station</a:t>
            </a:r>
          </a:p>
          <a:p>
            <a:r>
              <a:rPr lang="en-US" sz="1600">
                <a:ea typeface="+mn-lt"/>
                <a:cs typeface="+mn-lt"/>
              </a:rPr>
              <a:t>Operate unit specific Digital VHF or HF station</a:t>
            </a:r>
          </a:p>
          <a:p>
            <a:r>
              <a:rPr lang="en-US" sz="1600">
                <a:ea typeface="+mn-lt"/>
                <a:cs typeface="+mn-lt"/>
              </a:rPr>
              <a:t>Build a simple dipole antenna</a:t>
            </a:r>
          </a:p>
          <a:p>
            <a:r>
              <a:rPr lang="en-US" sz="1600">
                <a:ea typeface="+mn-lt"/>
                <a:cs typeface="+mn-lt"/>
              </a:rPr>
              <a:t>Build </a:t>
            </a:r>
            <a:r>
              <a:rPr lang="en-US" sz="1600" err="1">
                <a:ea typeface="+mn-lt"/>
                <a:cs typeface="+mn-lt"/>
              </a:rPr>
              <a:t>Powerpole</a:t>
            </a:r>
            <a:r>
              <a:rPr lang="en-US" sz="1600">
                <a:ea typeface="+mn-lt"/>
                <a:cs typeface="+mn-lt"/>
              </a:rPr>
              <a:t>® adapter cable</a:t>
            </a:r>
          </a:p>
          <a:p>
            <a:r>
              <a:rPr lang="en-US" sz="1600">
                <a:ea typeface="+mn-lt"/>
                <a:cs typeface="+mn-lt"/>
              </a:rPr>
              <a:t>Solder PL259 connector to coax</a:t>
            </a:r>
          </a:p>
          <a:p>
            <a:r>
              <a:rPr lang="en-US" sz="1600">
                <a:ea typeface="+mn-lt"/>
                <a:cs typeface="+mn-lt"/>
              </a:rPr>
              <a:t>Assemble a 24-hour Deployment Kit</a:t>
            </a:r>
          </a:p>
          <a:p>
            <a:endParaRPr lang="en-US" sz="1600" i="1"/>
          </a:p>
        </p:txBody>
      </p:sp>
    </p:spTree>
    <p:extLst>
      <p:ext uri="{BB962C8B-B14F-4D97-AF65-F5344CB8AC3E}">
        <p14:creationId xmlns:p14="http://schemas.microsoft.com/office/powerpoint/2010/main" val="1361634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F0D075-0BC3-AAFC-8B83-664F617F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818777"/>
            <a:ext cx="2632002" cy="5099442"/>
          </a:xfrm>
        </p:spPr>
        <p:txBody>
          <a:bodyPr anchor="t">
            <a:normAutofit/>
          </a:bodyPr>
          <a:lstStyle/>
          <a:p>
            <a:r>
              <a:rPr lang="en-US">
                <a:latin typeface="Batang"/>
                <a:ea typeface="Batang"/>
              </a:rPr>
              <a:t>Training Review</a:t>
            </a:r>
            <a:br>
              <a:rPr lang="en-US">
                <a:latin typeface="Batang"/>
                <a:ea typeface="Batang"/>
              </a:rPr>
            </a:br>
            <a:r>
              <a:rPr lang="en-US">
                <a:latin typeface="Batang"/>
                <a:ea typeface="Batang"/>
                <a:hlinkClick r:id="rId2"/>
              </a:rPr>
              <a:t>ARES Task Book</a:t>
            </a:r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67967-936C-4D11-B434-DEBD15F2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147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B31EF-D852-FDF0-1B93-698554314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570" y="939782"/>
            <a:ext cx="7724000" cy="503481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r>
              <a:rPr lang="en-US" sz="1800" b="1">
                <a:ea typeface="+mn-lt"/>
                <a:cs typeface="+mn-lt"/>
              </a:rPr>
              <a:t>ARES Level 3</a:t>
            </a:r>
            <a:endParaRPr lang="en-US" b="1"/>
          </a:p>
          <a:p>
            <a:pPr>
              <a:buNone/>
            </a:pPr>
            <a:r>
              <a:rPr lang="en-US" sz="1800" i="1">
                <a:ea typeface="+mn-lt"/>
                <a:cs typeface="+mn-lt"/>
              </a:rPr>
              <a:t>Required</a:t>
            </a:r>
            <a:endParaRPr lang="en-US" i="1"/>
          </a:p>
          <a:p>
            <a:r>
              <a:rPr lang="en-US" sz="1600">
                <a:ea typeface="+mn-lt"/>
                <a:cs typeface="+mn-lt"/>
              </a:rPr>
              <a:t>IS-120.c - An Introduction to Exercises</a:t>
            </a:r>
            <a:endParaRPr lang="en-US" sz="1600"/>
          </a:p>
          <a:p>
            <a:r>
              <a:rPr lang="en-US" sz="1600">
                <a:ea typeface="+mn-lt"/>
                <a:cs typeface="+mn-lt"/>
              </a:rPr>
              <a:t>IS-230.d - Fundamentals of Emergency Management</a:t>
            </a:r>
            <a:endParaRPr lang="en-US" sz="1600"/>
          </a:p>
          <a:p>
            <a:r>
              <a:rPr lang="en-US" sz="1600">
                <a:ea typeface="+mn-lt"/>
                <a:cs typeface="+mn-lt"/>
              </a:rPr>
              <a:t>IS-235.c - Emergency Planning</a:t>
            </a:r>
            <a:endParaRPr lang="en-US" sz="1600"/>
          </a:p>
          <a:p>
            <a:r>
              <a:rPr lang="en-US" sz="1600">
                <a:ea typeface="+mn-lt"/>
                <a:cs typeface="+mn-lt"/>
              </a:rPr>
              <a:t>IS‐240.b ‐ Leadership &amp; Influence</a:t>
            </a:r>
            <a:endParaRPr lang="en-US" sz="1600"/>
          </a:p>
          <a:p>
            <a:r>
              <a:rPr lang="en-US" sz="1600">
                <a:ea typeface="+mn-lt"/>
                <a:cs typeface="+mn-lt"/>
              </a:rPr>
              <a:t>IS-241.b - Decision Making &amp; Problem Solving</a:t>
            </a:r>
            <a:endParaRPr lang="en-US" sz="1600"/>
          </a:p>
          <a:p>
            <a:r>
              <a:rPr lang="en-US" sz="1600">
                <a:ea typeface="+mn-lt"/>
                <a:cs typeface="+mn-lt"/>
              </a:rPr>
              <a:t>IS-242.b - Effective Communications</a:t>
            </a:r>
            <a:endParaRPr lang="en-US" sz="1600"/>
          </a:p>
          <a:p>
            <a:r>
              <a:rPr lang="en-US" sz="1600">
                <a:ea typeface="+mn-lt"/>
                <a:cs typeface="+mn-lt"/>
              </a:rPr>
              <a:t>IS-244.b - Developing &amp; Managing Volunteers</a:t>
            </a:r>
            <a:endParaRPr lang="en-US" sz="1600"/>
          </a:p>
          <a:p>
            <a:r>
              <a:rPr lang="en-US" sz="1600">
                <a:ea typeface="+mn-lt"/>
                <a:cs typeface="+mn-lt"/>
              </a:rPr>
              <a:t>IS-288.a – Role of Voluntary organizations in Emergency Mgt</a:t>
            </a:r>
            <a:endParaRPr lang="en-US" sz="1600"/>
          </a:p>
          <a:p>
            <a:r>
              <a:rPr lang="en-US" sz="1600">
                <a:ea typeface="+mn-lt"/>
                <a:cs typeface="+mn-lt"/>
              </a:rPr>
              <a:t>IS-2200 - Basic Emergency Operations Center Functions</a:t>
            </a:r>
            <a:endParaRPr lang="en-US" sz="1600"/>
          </a:p>
          <a:p>
            <a:r>
              <a:rPr lang="en-US" sz="1600">
                <a:ea typeface="+mn-lt"/>
                <a:cs typeface="+mn-lt"/>
              </a:rPr>
              <a:t>ARRL EC-016 Public Service &amp; Emergency Communications Mgt</a:t>
            </a:r>
            <a:endParaRPr lang="en-US" sz="1600"/>
          </a:p>
          <a:p>
            <a:pPr>
              <a:buNone/>
            </a:pPr>
            <a:endParaRPr lang="en-US" sz="1600" i="1"/>
          </a:p>
        </p:txBody>
      </p:sp>
    </p:spTree>
    <p:extLst>
      <p:ext uri="{BB962C8B-B14F-4D97-AF65-F5344CB8AC3E}">
        <p14:creationId xmlns:p14="http://schemas.microsoft.com/office/powerpoint/2010/main" val="2981085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F0D075-0BC3-AAFC-8B83-664F617F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818777"/>
            <a:ext cx="2632002" cy="5099442"/>
          </a:xfrm>
        </p:spPr>
        <p:txBody>
          <a:bodyPr anchor="t">
            <a:normAutofit/>
          </a:bodyPr>
          <a:lstStyle/>
          <a:p>
            <a:r>
              <a:rPr lang="en-US">
                <a:latin typeface="Batang"/>
                <a:ea typeface="Batang"/>
              </a:rPr>
              <a:t>Training Review</a:t>
            </a:r>
            <a:br>
              <a:rPr lang="en-US">
                <a:latin typeface="Batang"/>
                <a:ea typeface="Batang"/>
              </a:rPr>
            </a:br>
            <a:r>
              <a:rPr lang="en-US">
                <a:latin typeface="Batang"/>
                <a:ea typeface="Batang"/>
                <a:hlinkClick r:id="rId2"/>
              </a:rPr>
              <a:t>ARES Task Book</a:t>
            </a:r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67967-936C-4D11-B434-DEBD15F2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147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B31EF-D852-FDF0-1B93-698554314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570" y="939782"/>
            <a:ext cx="7724000" cy="503481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r>
              <a:rPr lang="en-US" sz="1800" b="1">
                <a:ea typeface="+mn-lt"/>
                <a:cs typeface="+mn-lt"/>
              </a:rPr>
              <a:t>ARES Level 3</a:t>
            </a:r>
            <a:endParaRPr lang="en-US" b="1"/>
          </a:p>
          <a:p>
            <a:pPr>
              <a:buNone/>
            </a:pPr>
            <a:r>
              <a:rPr lang="en-US" sz="1800" i="1">
                <a:ea typeface="+mn-lt"/>
                <a:cs typeface="+mn-lt"/>
              </a:rPr>
              <a:t>Required</a:t>
            </a:r>
            <a:endParaRPr lang="en-US" i="1"/>
          </a:p>
          <a:p>
            <a:r>
              <a:rPr lang="en-US" sz="1200">
                <a:ea typeface="+mn-lt"/>
                <a:cs typeface="+mn-lt"/>
              </a:rPr>
              <a:t>Net Participation (Once per Quarter)</a:t>
            </a:r>
            <a:endParaRPr lang="en-US" sz="1200"/>
          </a:p>
          <a:p>
            <a:r>
              <a:rPr lang="en-US" sz="1200">
                <a:ea typeface="+mn-lt"/>
                <a:cs typeface="+mn-lt"/>
              </a:rPr>
              <a:t>Public Service Event Participation (Annually)</a:t>
            </a:r>
            <a:endParaRPr lang="en-US" sz="1200"/>
          </a:p>
          <a:p>
            <a:r>
              <a:rPr lang="en-US" sz="1200">
                <a:ea typeface="+mn-lt"/>
                <a:cs typeface="+mn-lt"/>
              </a:rPr>
              <a:t>Simulated Emergency Test or Exercise Participation (Bi‐Annually)</a:t>
            </a:r>
            <a:endParaRPr lang="en-US" sz="1200"/>
          </a:p>
          <a:p>
            <a:r>
              <a:rPr lang="en-US" sz="1200">
                <a:ea typeface="+mn-lt"/>
                <a:cs typeface="+mn-lt"/>
              </a:rPr>
              <a:t>Serve as Net Control</a:t>
            </a:r>
            <a:endParaRPr lang="en-US" sz="1200"/>
          </a:p>
          <a:p>
            <a:r>
              <a:rPr lang="en-US" sz="1200">
                <a:ea typeface="+mn-lt"/>
                <a:cs typeface="+mn-lt"/>
              </a:rPr>
              <a:t>Present a training session</a:t>
            </a:r>
            <a:endParaRPr lang="en-US" sz="1200"/>
          </a:p>
          <a:p>
            <a:r>
              <a:rPr lang="en-US" sz="1200">
                <a:ea typeface="+mn-lt"/>
                <a:cs typeface="+mn-lt"/>
              </a:rPr>
              <a:t>Participate in PIO activities (PR‐101 Qualifies)</a:t>
            </a:r>
            <a:endParaRPr lang="en-US" sz="1200"/>
          </a:p>
          <a:p>
            <a:r>
              <a:rPr lang="en-US" sz="1200">
                <a:ea typeface="+mn-lt"/>
                <a:cs typeface="+mn-lt"/>
              </a:rPr>
              <a:t>Hold/held a leadership position in a group</a:t>
            </a:r>
            <a:endParaRPr lang="en-US" sz="1200"/>
          </a:p>
          <a:p>
            <a:r>
              <a:rPr lang="en-US" sz="1200">
                <a:ea typeface="+mn-lt"/>
                <a:cs typeface="+mn-lt"/>
              </a:rPr>
              <a:t>Proficient in using ICS forms</a:t>
            </a:r>
            <a:endParaRPr lang="en-US" sz="1200"/>
          </a:p>
          <a:p>
            <a:r>
              <a:rPr lang="en-US" sz="1200">
                <a:ea typeface="+mn-lt"/>
                <a:cs typeface="+mn-lt"/>
              </a:rPr>
              <a:t>Operate VHF Digital messaging station in Peer‐to‐peer mode</a:t>
            </a:r>
            <a:endParaRPr lang="en-US" sz="1200"/>
          </a:p>
          <a:p>
            <a:r>
              <a:rPr lang="en-US" sz="1200">
                <a:ea typeface="+mn-lt"/>
                <a:cs typeface="+mn-lt"/>
              </a:rPr>
              <a:t>Operate HF Digital Mode Messaging Station</a:t>
            </a:r>
            <a:endParaRPr lang="en-US" sz="1200"/>
          </a:p>
          <a:p>
            <a:r>
              <a:rPr lang="en-US" sz="1200">
                <a:ea typeface="+mn-lt"/>
                <a:cs typeface="+mn-lt"/>
              </a:rPr>
              <a:t>Program Tone into HT</a:t>
            </a:r>
            <a:endParaRPr lang="en-US" sz="1200"/>
          </a:p>
          <a:p>
            <a:r>
              <a:rPr lang="en-US" sz="1200">
                <a:ea typeface="+mn-lt"/>
                <a:cs typeface="+mn-lt"/>
              </a:rPr>
              <a:t>Program frequency &amp; offset into radio</a:t>
            </a:r>
            <a:endParaRPr lang="en-US" sz="1200"/>
          </a:p>
          <a:p>
            <a:endParaRPr lang="en-US" sz="1200"/>
          </a:p>
          <a:p>
            <a:pPr>
              <a:buNone/>
            </a:pPr>
            <a:endParaRPr lang="en-US" sz="1600" i="1"/>
          </a:p>
        </p:txBody>
      </p:sp>
    </p:spTree>
    <p:extLst>
      <p:ext uri="{BB962C8B-B14F-4D97-AF65-F5344CB8AC3E}">
        <p14:creationId xmlns:p14="http://schemas.microsoft.com/office/powerpoint/2010/main" val="12256850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F0D075-0BC3-AAFC-8B83-664F617F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818777"/>
            <a:ext cx="2632002" cy="5099442"/>
          </a:xfrm>
        </p:spPr>
        <p:txBody>
          <a:bodyPr anchor="t">
            <a:normAutofit/>
          </a:bodyPr>
          <a:lstStyle/>
          <a:p>
            <a:r>
              <a:rPr lang="en-US">
                <a:latin typeface="Batang"/>
                <a:ea typeface="Batang"/>
              </a:rPr>
              <a:t>Training Review</a:t>
            </a:r>
            <a:br>
              <a:rPr lang="en-US">
                <a:latin typeface="Batang"/>
                <a:ea typeface="Batang"/>
              </a:rPr>
            </a:br>
            <a:r>
              <a:rPr lang="en-US">
                <a:latin typeface="Batang"/>
                <a:ea typeface="Batang"/>
                <a:hlinkClick r:id="rId2"/>
              </a:rPr>
              <a:t>ARES Task Book</a:t>
            </a:r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67967-936C-4D11-B434-DEBD15F2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147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B31EF-D852-FDF0-1B93-698554314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570" y="939782"/>
            <a:ext cx="7724000" cy="503481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r>
              <a:rPr lang="en-US" sz="1800" b="1">
                <a:ea typeface="+mn-lt"/>
                <a:cs typeface="+mn-lt"/>
              </a:rPr>
              <a:t>ARES Level 3</a:t>
            </a:r>
            <a:endParaRPr lang="en-US" sz="1800" b="1"/>
          </a:p>
          <a:p>
            <a:pPr>
              <a:buNone/>
            </a:pPr>
            <a:r>
              <a:rPr lang="en-US" sz="1800" i="1">
                <a:ea typeface="+mn-lt"/>
                <a:cs typeface="+mn-lt"/>
              </a:rPr>
              <a:t>Nice to Have (Optional or Encouraged)</a:t>
            </a:r>
            <a:endParaRPr lang="en-US" sz="1800">
              <a:ea typeface="+mn-lt"/>
              <a:cs typeface="+mn-lt"/>
            </a:endParaRPr>
          </a:p>
          <a:p>
            <a:r>
              <a:rPr lang="en-US" sz="1600">
                <a:ea typeface="+mn-lt"/>
                <a:cs typeface="+mn-lt"/>
              </a:rPr>
              <a:t>SKYWARN Advanced Training Class (Biennially)</a:t>
            </a:r>
            <a:endParaRPr lang="en-US">
              <a:ea typeface="+mn-lt"/>
              <a:cs typeface="+mn-lt"/>
            </a:endParaRPr>
          </a:p>
          <a:p>
            <a:r>
              <a:rPr lang="en-US" sz="1600">
                <a:ea typeface="+mn-lt"/>
                <a:cs typeface="+mn-lt"/>
              </a:rPr>
              <a:t>PR‐101 – Public Information Officer Training (EC‐015)</a:t>
            </a:r>
            <a:endParaRPr lang="en-US">
              <a:ea typeface="+mn-lt"/>
              <a:cs typeface="+mn-lt"/>
            </a:endParaRPr>
          </a:p>
          <a:p>
            <a:r>
              <a:rPr lang="en-US" sz="1600">
                <a:ea typeface="+mn-lt"/>
                <a:cs typeface="+mn-lt"/>
              </a:rPr>
              <a:t>AUXCOM Course</a:t>
            </a:r>
            <a:endParaRPr lang="en-US"/>
          </a:p>
          <a:p>
            <a:r>
              <a:rPr lang="en-US" sz="1600">
                <a:ea typeface="+mn-lt"/>
                <a:cs typeface="+mn-lt"/>
              </a:rPr>
              <a:t>ICS-300 - Incident Command System for Expanding Incidents</a:t>
            </a:r>
            <a:endParaRPr lang="en-US"/>
          </a:p>
          <a:p>
            <a:r>
              <a:rPr lang="en-US" sz="1600">
                <a:ea typeface="+mn-lt"/>
                <a:cs typeface="+mn-lt"/>
              </a:rPr>
              <a:t>ICS -400 - Advanced Incident Command System</a:t>
            </a:r>
            <a:endParaRPr lang="en-US"/>
          </a:p>
          <a:p>
            <a:r>
              <a:rPr lang="en-US" sz="1600">
                <a:ea typeface="+mn-lt"/>
                <a:cs typeface="+mn-lt"/>
              </a:rPr>
              <a:t>Hold a General Class License or higher</a:t>
            </a:r>
            <a:endParaRPr lang="en-US"/>
          </a:p>
          <a:p>
            <a:r>
              <a:rPr lang="en-US" sz="1600">
                <a:ea typeface="+mn-lt"/>
                <a:cs typeface="+mn-lt"/>
              </a:rPr>
              <a:t>EC-001 Course Instructor/Mentor</a:t>
            </a:r>
            <a:endParaRPr lang="en-US"/>
          </a:p>
          <a:p>
            <a:r>
              <a:rPr lang="en-US" sz="1600">
                <a:ea typeface="+mn-lt"/>
                <a:cs typeface="+mn-lt"/>
              </a:rPr>
              <a:t>Demonstrate cross band repeat on Mobile Radio (UHF→VHF)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297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F0D075-0BC3-AAFC-8B83-664F617F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818777"/>
            <a:ext cx="2632002" cy="5099442"/>
          </a:xfrm>
        </p:spPr>
        <p:txBody>
          <a:bodyPr anchor="t">
            <a:normAutofit/>
          </a:bodyPr>
          <a:lstStyle/>
          <a:p>
            <a:r>
              <a:rPr lang="en-US">
                <a:latin typeface="Batang"/>
                <a:ea typeface="Batang"/>
              </a:rPr>
              <a:t>Training Review</a:t>
            </a:r>
            <a:br>
              <a:rPr lang="en-US">
                <a:latin typeface="Batang"/>
                <a:ea typeface="Batang"/>
              </a:rPr>
            </a:br>
            <a:r>
              <a:rPr lang="en-US" err="1">
                <a:latin typeface="Batang"/>
                <a:ea typeface="Batang"/>
              </a:rPr>
              <a:t>AdditionalCourses</a:t>
            </a:r>
            <a:endParaRPr lang="en-US" err="1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67967-936C-4D11-B434-DEBD15F2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147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B31EF-D852-FDF0-1B93-698554314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570" y="939782"/>
            <a:ext cx="7724000" cy="503481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800">
                <a:ea typeface="+mn-lt"/>
                <a:cs typeface="+mn-lt"/>
              </a:rPr>
              <a:t>IS–703.B NIMS Resource Management</a:t>
            </a:r>
            <a:endParaRPr lang="en-US" sz="1800" b="1"/>
          </a:p>
          <a:p>
            <a:r>
              <a:rPr lang="en-US" sz="1800">
                <a:ea typeface="+mn-lt"/>
                <a:cs typeface="+mn-lt"/>
              </a:rPr>
              <a:t>IS–706 NIMS Intrastate Mutual Aid - An Introduction</a:t>
            </a:r>
            <a:endParaRPr lang="en-US"/>
          </a:p>
          <a:p>
            <a:r>
              <a:rPr lang="en-US" sz="1800">
                <a:ea typeface="+mn-lt"/>
                <a:cs typeface="+mn-lt"/>
              </a:rPr>
              <a:t>IS–29.A Public Information Officer Awareness (Optional)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4748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F0D075-0BC3-AAFC-8B83-664F617F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818777"/>
            <a:ext cx="2632002" cy="5099442"/>
          </a:xfrm>
        </p:spPr>
        <p:txBody>
          <a:bodyPr anchor="t">
            <a:normAutofit/>
          </a:bodyPr>
          <a:lstStyle/>
          <a:p>
            <a:r>
              <a:rPr lang="en-US">
                <a:latin typeface="Batang"/>
                <a:ea typeface="Batang"/>
              </a:rPr>
              <a:t>Training Review</a:t>
            </a:r>
            <a:br>
              <a:rPr lang="en-US">
                <a:latin typeface="Batang"/>
                <a:ea typeface="Batang"/>
              </a:rPr>
            </a:br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67967-936C-4D11-B434-DEBD15F2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147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B31EF-D852-FDF0-1B93-698554314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570" y="939782"/>
            <a:ext cx="7724000" cy="503481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800">
                <a:ea typeface="+mn-lt"/>
                <a:cs typeface="+mn-lt"/>
              </a:rPr>
              <a:t>Each ARES member is expected to attend at least </a:t>
            </a:r>
            <a:r>
              <a:rPr lang="en-US" sz="1800" b="1">
                <a:ea typeface="+mn-lt"/>
                <a:cs typeface="+mn-lt"/>
              </a:rPr>
              <a:t>three</a:t>
            </a:r>
            <a:r>
              <a:rPr lang="en-US" sz="1800">
                <a:ea typeface="+mn-lt"/>
                <a:cs typeface="+mn-lt"/>
              </a:rPr>
              <a:t> training sessions per year</a:t>
            </a:r>
            <a:endParaRPr lang="en-US"/>
          </a:p>
          <a:p>
            <a:r>
              <a:rPr lang="en-US" sz="1800">
                <a:ea typeface="+mn-lt"/>
                <a:cs typeface="+mn-lt"/>
              </a:rPr>
              <a:t>Approved training sessions appear on the calendar of events</a:t>
            </a:r>
          </a:p>
          <a:p>
            <a:r>
              <a:rPr lang="en-US" sz="1800">
                <a:ea typeface="+mn-lt"/>
                <a:cs typeface="+mn-lt"/>
              </a:rPr>
              <a:t>Additional training may be approved by the Emergency Coordinator</a:t>
            </a:r>
          </a:p>
          <a:p>
            <a:r>
              <a:rPr lang="en-US" sz="1800"/>
              <a:t>Review the ICS forms</a:t>
            </a:r>
          </a:p>
          <a:p>
            <a:r>
              <a:rPr lang="en-US" sz="1600">
                <a:ea typeface="+mn-lt"/>
                <a:cs typeface="+mn-lt"/>
              </a:rPr>
              <a:t>ICS forms are on the ICS Forms page</a:t>
            </a:r>
            <a:endParaRPr lang="en-US" sz="1600"/>
          </a:p>
          <a:p>
            <a:pPr lvl="1"/>
            <a:r>
              <a:rPr lang="en-US" sz="1600">
                <a:ea typeface="+mn-lt"/>
                <a:cs typeface="+mn-lt"/>
              </a:rPr>
              <a:t>Carry the fillable notebook on a thumb drive as well as on your laptop</a:t>
            </a:r>
            <a:endParaRPr lang="en-US"/>
          </a:p>
          <a:p>
            <a:pPr lvl="1"/>
            <a:r>
              <a:rPr lang="en-US" sz="1600">
                <a:ea typeface="+mn-lt"/>
                <a:cs typeface="+mn-lt"/>
              </a:rPr>
              <a:t>Carry paper copies of all the key forms at all times</a:t>
            </a:r>
            <a:endParaRPr lang="en-US"/>
          </a:p>
          <a:p>
            <a:pPr lvl="1"/>
            <a:r>
              <a:rPr lang="en-US" sz="1600">
                <a:ea typeface="+mn-lt"/>
                <a:cs typeface="+mn-lt"/>
              </a:rPr>
              <a:t>Review filling in ICS 213, 214, and 205</a:t>
            </a:r>
            <a:endParaRPr lang="en-US"/>
          </a:p>
          <a:p>
            <a:pPr lvl="1"/>
            <a:r>
              <a:rPr lang="en-US" sz="1600">
                <a:ea typeface="+mn-lt"/>
                <a:cs typeface="+mn-lt"/>
              </a:rPr>
              <a:t>Review the ICS 213RR and the County Resource Request form</a:t>
            </a:r>
          </a:p>
          <a:p>
            <a:pPr>
              <a:buFont typeface="Arial" panose="020B0304020202020204" pitchFamily="34" charset="0"/>
              <a:buChar char="•"/>
            </a:pPr>
            <a:r>
              <a:rPr lang="en-US" sz="1800"/>
              <a:t>Create a 24-hour go-kit and a 72-hour go-kit</a:t>
            </a:r>
          </a:p>
        </p:txBody>
      </p:sp>
    </p:spTree>
    <p:extLst>
      <p:ext uri="{BB962C8B-B14F-4D97-AF65-F5344CB8AC3E}">
        <p14:creationId xmlns:p14="http://schemas.microsoft.com/office/powerpoint/2010/main" val="992459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E1C26-5F7A-D27C-2A5E-4829B57D9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 Photos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57A86E-F2D9-3902-497F-EF2BBFDC82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601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BF320-68A6-BD6E-E40A-8FB631D25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Batang"/>
                <a:ea typeface="Batang"/>
              </a:rPr>
              <a:t>Agenda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6C62A-C2EB-6C79-35FE-7BF657118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Introductions</a:t>
            </a:r>
          </a:p>
          <a:p>
            <a:r>
              <a:rPr lang="en-US"/>
              <a:t>Review</a:t>
            </a:r>
          </a:p>
          <a:p>
            <a:r>
              <a:rPr lang="en-US"/>
              <a:t>Upcoming in 2023</a:t>
            </a:r>
          </a:p>
          <a:p>
            <a:r>
              <a:rPr lang="en-US"/>
              <a:t>Action Plan Review</a:t>
            </a:r>
          </a:p>
          <a:p>
            <a:r>
              <a:rPr lang="en-US"/>
              <a:t>Workshop: Training</a:t>
            </a:r>
          </a:p>
          <a:p>
            <a:r>
              <a:rPr lang="en-US"/>
              <a:t>ARES ID Photos</a:t>
            </a:r>
          </a:p>
        </p:txBody>
      </p:sp>
    </p:spTree>
    <p:extLst>
      <p:ext uri="{BB962C8B-B14F-4D97-AF65-F5344CB8AC3E}">
        <p14:creationId xmlns:p14="http://schemas.microsoft.com/office/powerpoint/2010/main" val="1395959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E1C26-5F7A-D27C-2A5E-4829B57D9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Batang"/>
                <a:ea typeface="Batang"/>
              </a:rPr>
              <a:t>Introductions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57A86E-F2D9-3902-497F-EF2BBFDC82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Name</a:t>
            </a:r>
          </a:p>
          <a:p>
            <a:r>
              <a:rPr lang="en-US"/>
              <a:t>Call Sign</a:t>
            </a:r>
          </a:p>
          <a:p>
            <a:r>
              <a:rPr lang="en-US"/>
              <a:t>Appointment</a:t>
            </a:r>
          </a:p>
        </p:txBody>
      </p:sp>
    </p:spTree>
    <p:extLst>
      <p:ext uri="{BB962C8B-B14F-4D97-AF65-F5344CB8AC3E}">
        <p14:creationId xmlns:p14="http://schemas.microsoft.com/office/powerpoint/2010/main" val="2352380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B9FDA-12EC-2AB6-62EC-FC1FD3535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tang"/>
                <a:ea typeface="Batang"/>
              </a:rPr>
              <a:t>www.menti.com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FCD168-A069-ACC4-E716-9FCAA7C1CE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ea typeface="+mn-lt"/>
                <a:cs typeface="+mn-lt"/>
              </a:rPr>
              <a:t>59 96 58 6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155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7291F-9B5B-3CD6-A0F3-0A91852CB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818777"/>
            <a:ext cx="2632002" cy="5099442"/>
          </a:xfrm>
        </p:spPr>
        <p:txBody>
          <a:bodyPr anchor="t">
            <a:normAutofit/>
          </a:bodyPr>
          <a:lstStyle/>
          <a:p>
            <a:r>
              <a:rPr lang="en-US">
                <a:latin typeface="Batang"/>
                <a:ea typeface="Batang"/>
              </a:rPr>
              <a:t>A look back at 2022</a:t>
            </a:r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67967-936C-4D11-B434-DEBD15F2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147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2B246-9BC4-E6D3-81A9-F4403545D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570" y="939782"/>
            <a:ext cx="7724000" cy="503481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/>
              <a:t>Marine Corps Marathon Office Events</a:t>
            </a:r>
          </a:p>
          <a:p>
            <a:pPr lvl="1"/>
            <a:r>
              <a:rPr lang="en-US"/>
              <a:t>17.75</a:t>
            </a:r>
          </a:p>
          <a:p>
            <a:pPr lvl="1"/>
            <a:r>
              <a:rPr lang="en-US"/>
              <a:t>Historic Half</a:t>
            </a:r>
          </a:p>
          <a:p>
            <a:pPr lvl="1"/>
            <a:r>
              <a:rPr lang="en-US"/>
              <a:t>Crossroads/Belleau Woods</a:t>
            </a:r>
          </a:p>
          <a:p>
            <a:pPr lvl="1"/>
            <a:r>
              <a:rPr lang="en-US"/>
              <a:t>Quantico 12K</a:t>
            </a:r>
          </a:p>
          <a:p>
            <a:pPr lvl="1"/>
            <a:r>
              <a:rPr lang="en-US"/>
              <a:t>Turkey Trot</a:t>
            </a:r>
          </a:p>
          <a:p>
            <a:pPr>
              <a:buFont typeface="Arial" panose="020B0304020202020204" pitchFamily="34" charset="0"/>
              <a:buChar char="•"/>
            </a:pPr>
            <a:r>
              <a:rPr lang="en-US" sz="1800"/>
              <a:t>Willing Warriors</a:t>
            </a:r>
          </a:p>
          <a:p>
            <a:pPr lvl="1"/>
            <a:r>
              <a:rPr lang="en-US"/>
              <a:t>Vettes for Vets</a:t>
            </a:r>
          </a:p>
          <a:p>
            <a:pPr lvl="1"/>
            <a:r>
              <a:rPr lang="en-US"/>
              <a:t>Warrior Ride</a:t>
            </a:r>
          </a:p>
          <a:p>
            <a:pPr>
              <a:buFont typeface="Arial" panose="020B0304020202020204" pitchFamily="34" charset="0"/>
              <a:buChar char="•"/>
            </a:pPr>
            <a:r>
              <a:rPr lang="en-US"/>
              <a:t>Field Day</a:t>
            </a:r>
          </a:p>
          <a:p>
            <a:pPr marL="0" indent="0">
              <a:buNone/>
            </a:pPr>
            <a:endParaRPr lang="en-US"/>
          </a:p>
          <a:p>
            <a:pPr marL="228600" lvl="1" indent="0">
              <a:buFont typeface="Avenir Next LT Pro Light" panose="020B0304020202020204" pitchFamily="34" charset="0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662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F0D075-0BC3-AAFC-8B83-664F617F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818777"/>
            <a:ext cx="2632002" cy="5099442"/>
          </a:xfrm>
        </p:spPr>
        <p:txBody>
          <a:bodyPr anchor="t">
            <a:normAutofit/>
          </a:bodyPr>
          <a:lstStyle/>
          <a:p>
            <a:r>
              <a:rPr lang="en-US">
                <a:latin typeface="Batang"/>
                <a:ea typeface="Batang"/>
              </a:rPr>
              <a:t>Upcoming in 2023</a:t>
            </a:r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67967-936C-4D11-B434-DEBD15F2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147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B31EF-D852-FDF0-1B93-698554314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570" y="939782"/>
            <a:ext cx="7724000" cy="5034810"/>
          </a:xfrm>
        </p:spPr>
        <p:txBody>
          <a:bodyPr anchor="t">
            <a:normAutofit/>
          </a:bodyPr>
          <a:lstStyle/>
          <a:p>
            <a:r>
              <a:rPr lang="en-US" sz="1800" dirty="0"/>
              <a:t>Marine Corps Marathon Office Events</a:t>
            </a:r>
          </a:p>
          <a:p>
            <a:pPr lvl="1"/>
            <a:r>
              <a:rPr lang="en-US" sz="1600" dirty="0"/>
              <a:t>17.75 (Prince William Forest - March 25)</a:t>
            </a:r>
          </a:p>
          <a:p>
            <a:pPr lvl="1"/>
            <a:r>
              <a:rPr lang="en-US" sz="1600" dirty="0"/>
              <a:t>Historic Half (</a:t>
            </a:r>
            <a:r>
              <a:rPr lang="en-US" sz="1600" dirty="0">
                <a:ea typeface="+mn-lt"/>
                <a:cs typeface="+mn-lt"/>
              </a:rPr>
              <a:t>Fredericksburg – May 21)</a:t>
            </a:r>
          </a:p>
          <a:p>
            <a:pPr lvl="1"/>
            <a:r>
              <a:rPr lang="en-US" sz="1600" dirty="0"/>
              <a:t>Quantico 12K (MCB Quantico - August 26)</a:t>
            </a:r>
          </a:p>
          <a:p>
            <a:pPr lvl="1"/>
            <a:r>
              <a:rPr lang="en-US" sz="1600" dirty="0"/>
              <a:t>Marathon (DC and environs – October 29)</a:t>
            </a:r>
          </a:p>
          <a:p>
            <a:pPr lvl="1"/>
            <a:r>
              <a:rPr lang="en-US" sz="1600" dirty="0"/>
              <a:t>Turkey Trot (MCB Quantico – November 18)</a:t>
            </a:r>
          </a:p>
          <a:p>
            <a:pPr>
              <a:buFont typeface="Arial" panose="020B0304020202020204" pitchFamily="34" charset="0"/>
              <a:buChar char="•"/>
            </a:pPr>
            <a:r>
              <a:rPr lang="en-US" sz="1800" dirty="0"/>
              <a:t>Willing Warriors</a:t>
            </a:r>
          </a:p>
          <a:p>
            <a:pPr lvl="1"/>
            <a:r>
              <a:rPr lang="en-US" sz="1600" dirty="0"/>
              <a:t>Vettes for Vets (Nokesville – July 15)</a:t>
            </a:r>
          </a:p>
          <a:p>
            <a:pPr lvl="1"/>
            <a:r>
              <a:rPr lang="en-US" sz="1600" dirty="0"/>
              <a:t>Warrior Ride (Nokesville – TBD September)</a:t>
            </a:r>
          </a:p>
          <a:p>
            <a:pPr>
              <a:buFont typeface="Arial" panose="020B0304020202020204" pitchFamily="34" charset="0"/>
              <a:buChar char="•"/>
            </a:pPr>
            <a:r>
              <a:rPr lang="en-US" sz="1800" dirty="0"/>
              <a:t>24-Hour Run (Prince William Forest – April 22 - 23)</a:t>
            </a:r>
          </a:p>
          <a:p>
            <a:pPr>
              <a:buFont typeface="Arial" panose="020B0304020202020204" pitchFamily="34" charset="0"/>
              <a:buChar char="•"/>
            </a:pPr>
            <a:r>
              <a:rPr lang="en-US" sz="1800" dirty="0"/>
              <a:t>OSS/CIA Overnight Run (Prince William Forest – June 17 - 18)</a:t>
            </a:r>
          </a:p>
          <a:p>
            <a:pPr>
              <a:buFont typeface="Arial" panose="020B0304020202020204" pitchFamily="34" charset="0"/>
              <a:buChar char="•"/>
            </a:pPr>
            <a:r>
              <a:rPr lang="en-US" sz="1800" dirty="0"/>
              <a:t>Field Day (TBD – June 24/25)</a:t>
            </a:r>
          </a:p>
        </p:txBody>
      </p:sp>
    </p:spTree>
    <p:extLst>
      <p:ext uri="{BB962C8B-B14F-4D97-AF65-F5344CB8AC3E}">
        <p14:creationId xmlns:p14="http://schemas.microsoft.com/office/powerpoint/2010/main" val="2505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F0D075-0BC3-AAFC-8B83-664F617F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818777"/>
            <a:ext cx="2632002" cy="5099442"/>
          </a:xfrm>
        </p:spPr>
        <p:txBody>
          <a:bodyPr anchor="t">
            <a:normAutofit/>
          </a:bodyPr>
          <a:lstStyle/>
          <a:p>
            <a:r>
              <a:rPr lang="en-US">
                <a:latin typeface="Batang"/>
                <a:ea typeface="Batang"/>
              </a:rPr>
              <a:t>Upcoming in 2023</a:t>
            </a:r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67967-936C-4D11-B434-DEBD15F2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147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B31EF-D852-FDF0-1B93-698554314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570" y="939782"/>
            <a:ext cx="7724000" cy="5034810"/>
          </a:xfrm>
        </p:spPr>
        <p:txBody>
          <a:bodyPr anchor="t">
            <a:normAutofit/>
          </a:bodyPr>
          <a:lstStyle/>
          <a:p>
            <a:r>
              <a:rPr lang="en-US" sz="1800"/>
              <a:t>Prince William County (Town of Quantico/MCB Quantico – TBD May)</a:t>
            </a:r>
          </a:p>
          <a:p>
            <a:r>
              <a:rPr lang="en-US" sz="1800"/>
              <a:t>PWC Preparedness Fair (</a:t>
            </a:r>
            <a:r>
              <a:rPr lang="en-US" sz="1800" err="1"/>
              <a:t>McCoart</a:t>
            </a:r>
            <a:r>
              <a:rPr lang="en-US" sz="1800"/>
              <a:t> – Sept TBD)</a:t>
            </a:r>
          </a:p>
          <a:p>
            <a:r>
              <a:rPr lang="en-US" sz="1800"/>
              <a:t>City of Manassas Preparedness Fair (VRE Parking – Sept TBD)</a:t>
            </a:r>
          </a:p>
          <a:p>
            <a:r>
              <a:rPr lang="en-US" sz="1800"/>
              <a:t>City of Dumfries Preparedness Fair (TBD – September TBD)</a:t>
            </a:r>
          </a:p>
          <a:p>
            <a:r>
              <a:rPr lang="en-US" sz="1800"/>
              <a:t>PWC Training</a:t>
            </a:r>
            <a:endParaRPr lang="en-US"/>
          </a:p>
          <a:p>
            <a:pPr lvl="1"/>
            <a:r>
              <a:rPr lang="en-US" sz="1600"/>
              <a:t>January (thanks for being here)</a:t>
            </a:r>
          </a:p>
          <a:p>
            <a:pPr lvl="1"/>
            <a:r>
              <a:rPr lang="en-US" sz="1600"/>
              <a:t>March (EOC – March 18)</a:t>
            </a:r>
          </a:p>
          <a:p>
            <a:pPr lvl="1"/>
            <a:r>
              <a:rPr lang="en-US" sz="1600"/>
              <a:t>September (TBD – September 16)</a:t>
            </a:r>
          </a:p>
        </p:txBody>
      </p:sp>
    </p:spTree>
    <p:extLst>
      <p:ext uri="{BB962C8B-B14F-4D97-AF65-F5344CB8AC3E}">
        <p14:creationId xmlns:p14="http://schemas.microsoft.com/office/powerpoint/2010/main" val="3177020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F0D075-0BC3-AAFC-8B83-664F617F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818777"/>
            <a:ext cx="2632002" cy="5099442"/>
          </a:xfrm>
        </p:spPr>
        <p:txBody>
          <a:bodyPr anchor="t">
            <a:normAutofit/>
          </a:bodyPr>
          <a:lstStyle/>
          <a:p>
            <a:r>
              <a:rPr lang="en-US">
                <a:latin typeface="Batang"/>
                <a:ea typeface="Batang"/>
              </a:rPr>
              <a:t>Action Plan Review</a:t>
            </a:r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67967-936C-4D11-B434-DEBD15F2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147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B31EF-D852-FDF0-1B93-698554314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570" y="939782"/>
            <a:ext cx="7724000" cy="5034810"/>
          </a:xfrm>
        </p:spPr>
        <p:txBody>
          <a:bodyPr anchor="t">
            <a:normAutofit/>
          </a:bodyPr>
          <a:lstStyle/>
          <a:p>
            <a:r>
              <a:rPr lang="en-US" sz="1800">
                <a:hlinkClick r:id="rId2"/>
              </a:rPr>
              <a:t>PWCARES Action Plan</a:t>
            </a:r>
          </a:p>
          <a:p>
            <a:r>
              <a:rPr lang="en-US" sz="1800"/>
              <a:t>Key Sections:</a:t>
            </a:r>
          </a:p>
          <a:p>
            <a:pPr lvl="1"/>
            <a:r>
              <a:rPr lang="en-US" sz="1600"/>
              <a:t>Section 4 – Membership</a:t>
            </a:r>
          </a:p>
          <a:p>
            <a:pPr lvl="1"/>
            <a:r>
              <a:rPr lang="en-US" sz="1600"/>
              <a:t>Section 5 – Activation of the Plan</a:t>
            </a:r>
          </a:p>
          <a:p>
            <a:pPr lvl="1"/>
            <a:r>
              <a:rPr lang="en-US" sz="1600"/>
              <a:t>Section 6 – Operations</a:t>
            </a:r>
          </a:p>
          <a:p>
            <a:pPr>
              <a:buFont typeface="Arial" panose="020B0304020202020204" pitchFamily="34" charset="0"/>
              <a:buChar char="•"/>
            </a:pPr>
            <a:r>
              <a:rPr lang="en-US" sz="1800">
                <a:hlinkClick r:id="rId3"/>
              </a:rPr>
              <a:t>Quick Reference Guide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23323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E1C26-5F7A-D27C-2A5E-4829B57D9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Batang"/>
                <a:ea typeface="Batang"/>
              </a:rPr>
              <a:t>Break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57A86E-F2D9-3902-497F-EF2BBFDC82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09087"/>
      </p:ext>
    </p:extLst>
  </p:cSld>
  <p:clrMapOvr>
    <a:masterClrMapping/>
  </p:clrMapOvr>
</p:sld>
</file>

<file path=ppt/theme/theme1.xml><?xml version="1.0" encoding="utf-8"?>
<a:theme xmlns:a="http://schemas.openxmlformats.org/drawingml/2006/main" name="AlignmentVTI">
  <a:themeElements>
    <a:clrScheme name="AnalogousFromRegularSeed_2SEEDS">
      <a:dk1>
        <a:srgbClr val="000000"/>
      </a:dk1>
      <a:lt1>
        <a:srgbClr val="FFFFFF"/>
      </a:lt1>
      <a:dk2>
        <a:srgbClr val="1D2433"/>
      </a:dk2>
      <a:lt2>
        <a:srgbClr val="E6E8E2"/>
      </a:lt2>
      <a:accent1>
        <a:srgbClr val="5B3BB1"/>
      </a:accent1>
      <a:accent2>
        <a:srgbClr val="4D5EC3"/>
      </a:accent2>
      <a:accent3>
        <a:srgbClr val="9F4DC3"/>
      </a:accent3>
      <a:accent4>
        <a:srgbClr val="B1753B"/>
      </a:accent4>
      <a:accent5>
        <a:srgbClr val="AFA545"/>
      </a:accent5>
      <a:accent6>
        <a:srgbClr val="8BB13B"/>
      </a:accent6>
      <a:hlink>
        <a:srgbClr val="748E2F"/>
      </a:hlink>
      <a:folHlink>
        <a:srgbClr val="7F7F7F"/>
      </a:folHlink>
    </a:clrScheme>
    <a:fontScheme name="Custom 1">
      <a:majorFont>
        <a:latin typeface="Bata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ignmentVTI" id="{606D7720-FAA0-4ADC-B967-3239DA8ECA1A}" vid="{10074623-6FCC-4A3C-AAA5-58644BD8FF1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AlignmentVTI</vt:lpstr>
      <vt:lpstr>PWCARES Training</vt:lpstr>
      <vt:lpstr>Agenda</vt:lpstr>
      <vt:lpstr>Introductions</vt:lpstr>
      <vt:lpstr>www.menti.com</vt:lpstr>
      <vt:lpstr>A look back at 2022</vt:lpstr>
      <vt:lpstr>Upcoming in 2023</vt:lpstr>
      <vt:lpstr>Upcoming in 2023</vt:lpstr>
      <vt:lpstr>Action Plan Review</vt:lpstr>
      <vt:lpstr>Break</vt:lpstr>
      <vt:lpstr>www.menti.com</vt:lpstr>
      <vt:lpstr>Training Review ARES Task Book</vt:lpstr>
      <vt:lpstr>Training Review ARES Task Book</vt:lpstr>
      <vt:lpstr>Training Review ARES Task Book</vt:lpstr>
      <vt:lpstr>Training Review ARES Task Book</vt:lpstr>
      <vt:lpstr>Training Review ARES Task Book</vt:lpstr>
      <vt:lpstr>Training Review ARES Task Book</vt:lpstr>
      <vt:lpstr>Training Review AdditionalCourses</vt:lpstr>
      <vt:lpstr>Training Review </vt:lpstr>
      <vt:lpstr>ID Photos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PW</dc:title>
  <dc:creator/>
  <cp:revision>18</cp:revision>
  <dcterms:created xsi:type="dcterms:W3CDTF">2022-12-26T16:54:26Z</dcterms:created>
  <dcterms:modified xsi:type="dcterms:W3CDTF">2023-01-21T13:28:11Z</dcterms:modified>
</cp:coreProperties>
</file>